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4a" ContentType="audio/mp4"/>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5"/>
  </p:notesMasterIdLst>
  <p:sldIdLst>
    <p:sldId id="256" r:id="rId3"/>
    <p:sldId id="269" r:id="rId4"/>
    <p:sldId id="270" r:id="rId5"/>
    <p:sldId id="271" r:id="rId6"/>
    <p:sldId id="298" r:id="rId7"/>
    <p:sldId id="274" r:id="rId8"/>
    <p:sldId id="287" r:id="rId9"/>
    <p:sldId id="282" r:id="rId10"/>
    <p:sldId id="259" r:id="rId11"/>
    <p:sldId id="283" r:id="rId12"/>
    <p:sldId id="288" r:id="rId13"/>
    <p:sldId id="260" r:id="rId14"/>
    <p:sldId id="284" r:id="rId15"/>
    <p:sldId id="302" r:id="rId16"/>
    <p:sldId id="353" r:id="rId17"/>
    <p:sldId id="338" r:id="rId18"/>
    <p:sldId id="339" r:id="rId19"/>
    <p:sldId id="276" r:id="rId20"/>
    <p:sldId id="277" r:id="rId21"/>
    <p:sldId id="291" r:id="rId22"/>
    <p:sldId id="292" r:id="rId23"/>
    <p:sldId id="295" r:id="rId24"/>
    <p:sldId id="294" r:id="rId25"/>
    <p:sldId id="296" r:id="rId26"/>
    <p:sldId id="297" r:id="rId27"/>
    <p:sldId id="354" r:id="rId28"/>
    <p:sldId id="303" r:id="rId29"/>
    <p:sldId id="304" r:id="rId30"/>
    <p:sldId id="285" r:id="rId31"/>
    <p:sldId id="289" r:id="rId32"/>
    <p:sldId id="290" r:id="rId33"/>
    <p:sldId id="273"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81520" autoAdjust="0"/>
  </p:normalViewPr>
  <p:slideViewPr>
    <p:cSldViewPr snapToGrid="0" showGuides="1">
      <p:cViewPr varScale="1">
        <p:scale>
          <a:sx n="54" d="100"/>
          <a:sy n="54" d="100"/>
        </p:scale>
        <p:origin x="1032" y="2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diagrams/_rels/data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9A3F31-C0EC-43AD-8F04-D935EB5BD2F9}" type="doc">
      <dgm:prSet loTypeId="urn:microsoft.com/office/officeart/2005/8/layout/vList4#1" loCatId="list" qsTypeId="urn:microsoft.com/office/officeart/2005/8/quickstyle/simple1" qsCatId="simple" csTypeId="urn:microsoft.com/office/officeart/2005/8/colors/colorful2" csCatId="colorful" phldr="1"/>
      <dgm:spPr/>
      <dgm:t>
        <a:bodyPr/>
        <a:lstStyle/>
        <a:p>
          <a:endParaRPr lang="es-CR"/>
        </a:p>
      </dgm:t>
    </dgm:pt>
    <dgm:pt modelId="{9E6A9CC0-2054-4CD2-AD3C-B82AC75D261D}">
      <dgm:prSet phldrT="[Texto]"/>
      <dgm:spPr>
        <a:solidFill>
          <a:srgbClr val="0070C0"/>
        </a:solidFill>
      </dgm:spPr>
      <dgm:t>
        <a:bodyPr/>
        <a:lstStyle/>
        <a:p>
          <a:r>
            <a:rPr lang="es-CR" dirty="0">
              <a:ea typeface="Dotum" pitchFamily="34" charset="-127"/>
            </a:rPr>
            <a:t>Al hacer ejercicio se pierde líquido por sudoración, hay deshidratación.</a:t>
          </a:r>
          <a:endParaRPr lang="es-CR" dirty="0"/>
        </a:p>
      </dgm:t>
    </dgm:pt>
    <dgm:pt modelId="{0A0F921D-BB7B-4ABC-97D2-101DC856D8F0}" type="parTrans" cxnId="{B1B90DD3-326E-4F5D-A50C-FCF47FC38AA6}">
      <dgm:prSet/>
      <dgm:spPr/>
      <dgm:t>
        <a:bodyPr/>
        <a:lstStyle/>
        <a:p>
          <a:endParaRPr lang="es-CR"/>
        </a:p>
      </dgm:t>
    </dgm:pt>
    <dgm:pt modelId="{DBECFB8A-FB6D-40B2-8476-DEA2D3B9C5B3}" type="sibTrans" cxnId="{B1B90DD3-326E-4F5D-A50C-FCF47FC38AA6}">
      <dgm:prSet/>
      <dgm:spPr/>
      <dgm:t>
        <a:bodyPr/>
        <a:lstStyle/>
        <a:p>
          <a:endParaRPr lang="es-CR"/>
        </a:p>
      </dgm:t>
    </dgm:pt>
    <dgm:pt modelId="{CBD2943D-3CDE-45E2-84D3-90E43992B00D}">
      <dgm:prSet phldrT="[Texto]"/>
      <dgm:spPr>
        <a:solidFill>
          <a:schemeClr val="bg2">
            <a:lumMod val="50000"/>
          </a:schemeClr>
        </a:solidFill>
      </dgm:spPr>
      <dgm:t>
        <a:bodyPr/>
        <a:lstStyle/>
        <a:p>
          <a:r>
            <a:rPr lang="es-CR" dirty="0">
              <a:ea typeface="Dotum" pitchFamily="34" charset="-127"/>
            </a:rPr>
            <a:t>La rehidratación puede hacerse con distintas bebidas; unas funcionan mejor que otras.</a:t>
          </a:r>
          <a:endParaRPr lang="es-CR" dirty="0"/>
        </a:p>
      </dgm:t>
    </dgm:pt>
    <dgm:pt modelId="{DBF32B5D-015A-4E8C-8080-47EE4EE69A79}" type="parTrans" cxnId="{C8D25518-2988-4C64-B088-7F69301EBDBF}">
      <dgm:prSet/>
      <dgm:spPr/>
      <dgm:t>
        <a:bodyPr/>
        <a:lstStyle/>
        <a:p>
          <a:endParaRPr lang="es-CR"/>
        </a:p>
      </dgm:t>
    </dgm:pt>
    <dgm:pt modelId="{109A58F5-3AB0-4461-BABC-4B2B05A9376B}" type="sibTrans" cxnId="{C8D25518-2988-4C64-B088-7F69301EBDBF}">
      <dgm:prSet/>
      <dgm:spPr/>
      <dgm:t>
        <a:bodyPr/>
        <a:lstStyle/>
        <a:p>
          <a:endParaRPr lang="es-CR"/>
        </a:p>
      </dgm:t>
    </dgm:pt>
    <dgm:pt modelId="{659E6CC7-A9D0-4D8A-A4CD-6633D624D3AA}">
      <dgm:prSet phldrT="[Texto]"/>
      <dgm:spPr/>
      <dgm:t>
        <a:bodyPr/>
        <a:lstStyle/>
        <a:p>
          <a:r>
            <a:rPr lang="es-CR" dirty="0">
              <a:ea typeface="Dotum" pitchFamily="34" charset="-127"/>
            </a:rPr>
            <a:t>Por su contenido de carbohidratos y electrolitos, se ha propuesto a la cerveza como un excelente hidratante.</a:t>
          </a:r>
          <a:endParaRPr lang="es-CR" dirty="0"/>
        </a:p>
      </dgm:t>
    </dgm:pt>
    <dgm:pt modelId="{E2D5A8DC-EF31-4DAA-9445-A414DD41B8E5}" type="parTrans" cxnId="{D338A06A-EC14-4B01-841B-55E5E1AFA18D}">
      <dgm:prSet/>
      <dgm:spPr/>
      <dgm:t>
        <a:bodyPr/>
        <a:lstStyle/>
        <a:p>
          <a:endParaRPr lang="es-CR"/>
        </a:p>
      </dgm:t>
    </dgm:pt>
    <dgm:pt modelId="{06537B35-320A-4279-B141-6935EB8DF4F4}" type="sibTrans" cxnId="{D338A06A-EC14-4B01-841B-55E5E1AFA18D}">
      <dgm:prSet/>
      <dgm:spPr/>
      <dgm:t>
        <a:bodyPr/>
        <a:lstStyle/>
        <a:p>
          <a:endParaRPr lang="es-CR"/>
        </a:p>
      </dgm:t>
    </dgm:pt>
    <dgm:pt modelId="{40D7A062-DBA5-41A8-91C4-E8BB7DE200FD}" type="pres">
      <dgm:prSet presAssocID="{229A3F31-C0EC-43AD-8F04-D935EB5BD2F9}" presName="linear" presStyleCnt="0">
        <dgm:presLayoutVars>
          <dgm:dir/>
          <dgm:resizeHandles val="exact"/>
        </dgm:presLayoutVars>
      </dgm:prSet>
      <dgm:spPr/>
    </dgm:pt>
    <dgm:pt modelId="{9691E021-B339-49B5-9601-D70315DCA1D8}" type="pres">
      <dgm:prSet presAssocID="{9E6A9CC0-2054-4CD2-AD3C-B82AC75D261D}" presName="comp" presStyleCnt="0"/>
      <dgm:spPr/>
    </dgm:pt>
    <dgm:pt modelId="{FD3ECB65-19BD-4541-BF19-264BE1D632CC}" type="pres">
      <dgm:prSet presAssocID="{9E6A9CC0-2054-4CD2-AD3C-B82AC75D261D}" presName="box" presStyleLbl="node1" presStyleIdx="0" presStyleCnt="3"/>
      <dgm:spPr/>
    </dgm:pt>
    <dgm:pt modelId="{6E472D55-106E-46E9-A01E-9AF3A04CE5A7}" type="pres">
      <dgm:prSet presAssocID="{9E6A9CC0-2054-4CD2-AD3C-B82AC75D261D}" presName="img" presStyleLbl="fgImgPlace1" presStyleIdx="0" presStyleCnt="3"/>
      <dgm:spPr>
        <a:blipFill rotWithShape="0">
          <a:blip xmlns:r="http://schemas.openxmlformats.org/officeDocument/2006/relationships" r:embed="rId1"/>
          <a:stretch>
            <a:fillRect/>
          </a:stretch>
        </a:blipFill>
      </dgm:spPr>
    </dgm:pt>
    <dgm:pt modelId="{22A0D0E2-2D79-4E61-B5E1-6CD5E121D8C5}" type="pres">
      <dgm:prSet presAssocID="{9E6A9CC0-2054-4CD2-AD3C-B82AC75D261D}" presName="text" presStyleLbl="node1" presStyleIdx="0" presStyleCnt="3">
        <dgm:presLayoutVars>
          <dgm:bulletEnabled val="1"/>
        </dgm:presLayoutVars>
      </dgm:prSet>
      <dgm:spPr/>
    </dgm:pt>
    <dgm:pt modelId="{BFA0A11F-CEEC-4C5F-A716-2278584D2B44}" type="pres">
      <dgm:prSet presAssocID="{DBECFB8A-FB6D-40B2-8476-DEA2D3B9C5B3}" presName="spacer" presStyleCnt="0"/>
      <dgm:spPr/>
    </dgm:pt>
    <dgm:pt modelId="{231B2981-C0AB-446F-AD01-7007E1E3209B}" type="pres">
      <dgm:prSet presAssocID="{CBD2943D-3CDE-45E2-84D3-90E43992B00D}" presName="comp" presStyleCnt="0"/>
      <dgm:spPr/>
    </dgm:pt>
    <dgm:pt modelId="{3929ACDF-E17A-4D09-AB7F-D4AD1D01D319}" type="pres">
      <dgm:prSet presAssocID="{CBD2943D-3CDE-45E2-84D3-90E43992B00D}" presName="box" presStyleLbl="node1" presStyleIdx="1" presStyleCnt="3"/>
      <dgm:spPr/>
    </dgm:pt>
    <dgm:pt modelId="{C67BD4FD-DC64-4D36-A61F-10AE7F9A3048}" type="pres">
      <dgm:prSet presAssocID="{CBD2943D-3CDE-45E2-84D3-90E43992B00D}" presName="img" presStyleLbl="fgImgPlace1" presStyleIdx="1" presStyleCnt="3"/>
      <dgm:spPr>
        <a:blipFill rotWithShape="0">
          <a:blip xmlns:r="http://schemas.openxmlformats.org/officeDocument/2006/relationships" r:embed="rId2"/>
          <a:stretch>
            <a:fillRect/>
          </a:stretch>
        </a:blipFill>
      </dgm:spPr>
    </dgm:pt>
    <dgm:pt modelId="{0CDE64CC-1BC8-4E0E-ACEB-03A0588898D7}" type="pres">
      <dgm:prSet presAssocID="{CBD2943D-3CDE-45E2-84D3-90E43992B00D}" presName="text" presStyleLbl="node1" presStyleIdx="1" presStyleCnt="3">
        <dgm:presLayoutVars>
          <dgm:bulletEnabled val="1"/>
        </dgm:presLayoutVars>
      </dgm:prSet>
      <dgm:spPr/>
    </dgm:pt>
    <dgm:pt modelId="{188F6021-DB93-48F2-9726-CF212525B519}" type="pres">
      <dgm:prSet presAssocID="{109A58F5-3AB0-4461-BABC-4B2B05A9376B}" presName="spacer" presStyleCnt="0"/>
      <dgm:spPr/>
    </dgm:pt>
    <dgm:pt modelId="{A86A17D5-B294-4013-B5ED-90DE3A17FEDB}" type="pres">
      <dgm:prSet presAssocID="{659E6CC7-A9D0-4D8A-A4CD-6633D624D3AA}" presName="comp" presStyleCnt="0"/>
      <dgm:spPr/>
    </dgm:pt>
    <dgm:pt modelId="{E688DC2C-3160-4209-8944-236BBD6E99BB}" type="pres">
      <dgm:prSet presAssocID="{659E6CC7-A9D0-4D8A-A4CD-6633D624D3AA}" presName="box" presStyleLbl="node1" presStyleIdx="2" presStyleCnt="3"/>
      <dgm:spPr/>
    </dgm:pt>
    <dgm:pt modelId="{8A1D0485-814E-4E08-B67A-0D3D5A3362AB}" type="pres">
      <dgm:prSet presAssocID="{659E6CC7-A9D0-4D8A-A4CD-6633D624D3AA}" presName="img" presStyleLbl="fgImgPlace1" presStyleIdx="2" presStyleCnt="3"/>
      <dgm:spPr>
        <a:blipFill rotWithShape="0">
          <a:blip xmlns:r="http://schemas.openxmlformats.org/officeDocument/2006/relationships" r:embed="rId3"/>
          <a:stretch>
            <a:fillRect/>
          </a:stretch>
        </a:blipFill>
      </dgm:spPr>
    </dgm:pt>
    <dgm:pt modelId="{CED92149-89E7-4FAD-8ABF-5B79E0601773}" type="pres">
      <dgm:prSet presAssocID="{659E6CC7-A9D0-4D8A-A4CD-6633D624D3AA}" presName="text" presStyleLbl="node1" presStyleIdx="2" presStyleCnt="3">
        <dgm:presLayoutVars>
          <dgm:bulletEnabled val="1"/>
        </dgm:presLayoutVars>
      </dgm:prSet>
      <dgm:spPr/>
    </dgm:pt>
  </dgm:ptLst>
  <dgm:cxnLst>
    <dgm:cxn modelId="{C8D25518-2988-4C64-B088-7F69301EBDBF}" srcId="{229A3F31-C0EC-43AD-8F04-D935EB5BD2F9}" destId="{CBD2943D-3CDE-45E2-84D3-90E43992B00D}" srcOrd="1" destOrd="0" parTransId="{DBF32B5D-015A-4E8C-8080-47EE4EE69A79}" sibTransId="{109A58F5-3AB0-4461-BABC-4B2B05A9376B}"/>
    <dgm:cxn modelId="{F1FD9933-2005-45BE-ADF6-7435BA0887C2}" type="presOf" srcId="{9E6A9CC0-2054-4CD2-AD3C-B82AC75D261D}" destId="{FD3ECB65-19BD-4541-BF19-264BE1D632CC}" srcOrd="0" destOrd="0" presId="urn:microsoft.com/office/officeart/2005/8/layout/vList4#1"/>
    <dgm:cxn modelId="{4530C538-E6A5-41C2-9C31-8C557172CD74}" type="presOf" srcId="{CBD2943D-3CDE-45E2-84D3-90E43992B00D}" destId="{0CDE64CC-1BC8-4E0E-ACEB-03A0588898D7}" srcOrd="1" destOrd="0" presId="urn:microsoft.com/office/officeart/2005/8/layout/vList4#1"/>
    <dgm:cxn modelId="{2E6E4244-860E-4A95-95F9-C6B2E05DF8C1}" type="presOf" srcId="{229A3F31-C0EC-43AD-8F04-D935EB5BD2F9}" destId="{40D7A062-DBA5-41A8-91C4-E8BB7DE200FD}" srcOrd="0" destOrd="0" presId="urn:microsoft.com/office/officeart/2005/8/layout/vList4#1"/>
    <dgm:cxn modelId="{8E7C9A66-C6E1-49EF-BCAF-AF73AAFC715B}" type="presOf" srcId="{659E6CC7-A9D0-4D8A-A4CD-6633D624D3AA}" destId="{CED92149-89E7-4FAD-8ABF-5B79E0601773}" srcOrd="1" destOrd="0" presId="urn:microsoft.com/office/officeart/2005/8/layout/vList4#1"/>
    <dgm:cxn modelId="{D338A06A-EC14-4B01-841B-55E5E1AFA18D}" srcId="{229A3F31-C0EC-43AD-8F04-D935EB5BD2F9}" destId="{659E6CC7-A9D0-4D8A-A4CD-6633D624D3AA}" srcOrd="2" destOrd="0" parTransId="{E2D5A8DC-EF31-4DAA-9445-A414DD41B8E5}" sibTransId="{06537B35-320A-4279-B141-6935EB8DF4F4}"/>
    <dgm:cxn modelId="{0D1723A2-FA06-4D03-9A0D-EB244A65CC9D}" type="presOf" srcId="{9E6A9CC0-2054-4CD2-AD3C-B82AC75D261D}" destId="{22A0D0E2-2D79-4E61-B5E1-6CD5E121D8C5}" srcOrd="1" destOrd="0" presId="urn:microsoft.com/office/officeart/2005/8/layout/vList4#1"/>
    <dgm:cxn modelId="{239561AC-1681-4E84-8592-1EE81A79ED6C}" type="presOf" srcId="{CBD2943D-3CDE-45E2-84D3-90E43992B00D}" destId="{3929ACDF-E17A-4D09-AB7F-D4AD1D01D319}" srcOrd="0" destOrd="0" presId="urn:microsoft.com/office/officeart/2005/8/layout/vList4#1"/>
    <dgm:cxn modelId="{B1B90DD3-326E-4F5D-A50C-FCF47FC38AA6}" srcId="{229A3F31-C0EC-43AD-8F04-D935EB5BD2F9}" destId="{9E6A9CC0-2054-4CD2-AD3C-B82AC75D261D}" srcOrd="0" destOrd="0" parTransId="{0A0F921D-BB7B-4ABC-97D2-101DC856D8F0}" sibTransId="{DBECFB8A-FB6D-40B2-8476-DEA2D3B9C5B3}"/>
    <dgm:cxn modelId="{32AE1ED3-14EA-482F-8F58-8D9D5694FFD6}" type="presOf" srcId="{659E6CC7-A9D0-4D8A-A4CD-6633D624D3AA}" destId="{E688DC2C-3160-4209-8944-236BBD6E99BB}" srcOrd="0" destOrd="0" presId="urn:microsoft.com/office/officeart/2005/8/layout/vList4#1"/>
    <dgm:cxn modelId="{0F8A059C-F4D3-449B-BB11-847BDF2E5B47}" type="presParOf" srcId="{40D7A062-DBA5-41A8-91C4-E8BB7DE200FD}" destId="{9691E021-B339-49B5-9601-D70315DCA1D8}" srcOrd="0" destOrd="0" presId="urn:microsoft.com/office/officeart/2005/8/layout/vList4#1"/>
    <dgm:cxn modelId="{A01D592F-5E6C-4200-87F5-8B33EDC53A0B}" type="presParOf" srcId="{9691E021-B339-49B5-9601-D70315DCA1D8}" destId="{FD3ECB65-19BD-4541-BF19-264BE1D632CC}" srcOrd="0" destOrd="0" presId="urn:microsoft.com/office/officeart/2005/8/layout/vList4#1"/>
    <dgm:cxn modelId="{9B0F6862-DF07-4949-BE39-D5B33120DF45}" type="presParOf" srcId="{9691E021-B339-49B5-9601-D70315DCA1D8}" destId="{6E472D55-106E-46E9-A01E-9AF3A04CE5A7}" srcOrd="1" destOrd="0" presId="urn:microsoft.com/office/officeart/2005/8/layout/vList4#1"/>
    <dgm:cxn modelId="{509D7D94-14E8-4916-9DC1-0454A5EE2888}" type="presParOf" srcId="{9691E021-B339-49B5-9601-D70315DCA1D8}" destId="{22A0D0E2-2D79-4E61-B5E1-6CD5E121D8C5}" srcOrd="2" destOrd="0" presId="urn:microsoft.com/office/officeart/2005/8/layout/vList4#1"/>
    <dgm:cxn modelId="{9A3B5522-7BAB-4D58-9CD2-2636033A5C4A}" type="presParOf" srcId="{40D7A062-DBA5-41A8-91C4-E8BB7DE200FD}" destId="{BFA0A11F-CEEC-4C5F-A716-2278584D2B44}" srcOrd="1" destOrd="0" presId="urn:microsoft.com/office/officeart/2005/8/layout/vList4#1"/>
    <dgm:cxn modelId="{979A7432-9293-4153-A3FD-F1C86F4F9ABB}" type="presParOf" srcId="{40D7A062-DBA5-41A8-91C4-E8BB7DE200FD}" destId="{231B2981-C0AB-446F-AD01-7007E1E3209B}" srcOrd="2" destOrd="0" presId="urn:microsoft.com/office/officeart/2005/8/layout/vList4#1"/>
    <dgm:cxn modelId="{3D55C4C7-2DFE-43D8-B385-56D3CFDB67D1}" type="presParOf" srcId="{231B2981-C0AB-446F-AD01-7007E1E3209B}" destId="{3929ACDF-E17A-4D09-AB7F-D4AD1D01D319}" srcOrd="0" destOrd="0" presId="urn:microsoft.com/office/officeart/2005/8/layout/vList4#1"/>
    <dgm:cxn modelId="{8EE088F0-8092-4755-94FB-7D40D0E9D913}" type="presParOf" srcId="{231B2981-C0AB-446F-AD01-7007E1E3209B}" destId="{C67BD4FD-DC64-4D36-A61F-10AE7F9A3048}" srcOrd="1" destOrd="0" presId="urn:microsoft.com/office/officeart/2005/8/layout/vList4#1"/>
    <dgm:cxn modelId="{6181D6A2-11DD-4B42-AA03-F7A98454388C}" type="presParOf" srcId="{231B2981-C0AB-446F-AD01-7007E1E3209B}" destId="{0CDE64CC-1BC8-4E0E-ACEB-03A0588898D7}" srcOrd="2" destOrd="0" presId="urn:microsoft.com/office/officeart/2005/8/layout/vList4#1"/>
    <dgm:cxn modelId="{F244F49E-1AE0-4EDF-AC82-A1C4D9AC99D6}" type="presParOf" srcId="{40D7A062-DBA5-41A8-91C4-E8BB7DE200FD}" destId="{188F6021-DB93-48F2-9726-CF212525B519}" srcOrd="3" destOrd="0" presId="urn:microsoft.com/office/officeart/2005/8/layout/vList4#1"/>
    <dgm:cxn modelId="{76D9037F-A4BA-43FA-BAF7-D391A20CC6F0}" type="presParOf" srcId="{40D7A062-DBA5-41A8-91C4-E8BB7DE200FD}" destId="{A86A17D5-B294-4013-B5ED-90DE3A17FEDB}" srcOrd="4" destOrd="0" presId="urn:microsoft.com/office/officeart/2005/8/layout/vList4#1"/>
    <dgm:cxn modelId="{89D84B01-B9E6-48CF-8FC4-0FDEF41BF8ED}" type="presParOf" srcId="{A86A17D5-B294-4013-B5ED-90DE3A17FEDB}" destId="{E688DC2C-3160-4209-8944-236BBD6E99BB}" srcOrd="0" destOrd="0" presId="urn:microsoft.com/office/officeart/2005/8/layout/vList4#1"/>
    <dgm:cxn modelId="{E76E61DB-1E77-433E-9321-E3A25F2F4F43}" type="presParOf" srcId="{A86A17D5-B294-4013-B5ED-90DE3A17FEDB}" destId="{8A1D0485-814E-4E08-B67A-0D3D5A3362AB}" srcOrd="1" destOrd="0" presId="urn:microsoft.com/office/officeart/2005/8/layout/vList4#1"/>
    <dgm:cxn modelId="{8DE0802E-8CD8-4FCA-B7FF-4C06236A3A69}" type="presParOf" srcId="{A86A17D5-B294-4013-B5ED-90DE3A17FEDB}" destId="{CED92149-89E7-4FAD-8ABF-5B79E0601773}" srcOrd="2" destOrd="0" presId="urn:microsoft.com/office/officeart/2005/8/layout/vList4#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BA41C8-12B3-423A-9B8B-A0BE354AC9A0}" type="doc">
      <dgm:prSet loTypeId="urn:microsoft.com/office/officeart/2005/8/layout/hierarchy2" loCatId="hierarchy" qsTypeId="urn:microsoft.com/office/officeart/2005/8/quickstyle/simple1" qsCatId="simple" csTypeId="urn:microsoft.com/office/officeart/2005/8/colors/colorful4" csCatId="colorful" phldr="1"/>
      <dgm:spPr/>
      <dgm:t>
        <a:bodyPr/>
        <a:lstStyle/>
        <a:p>
          <a:endParaRPr lang="es-CR"/>
        </a:p>
      </dgm:t>
    </dgm:pt>
    <dgm:pt modelId="{AB4A3E98-EC8F-45B1-8006-BEA27F988160}">
      <dgm:prSet phldrT="[Texto]" custT="1"/>
      <dgm:spPr>
        <a:ln w="38100">
          <a:solidFill>
            <a:schemeClr val="bg1"/>
          </a:solidFill>
        </a:ln>
        <a:scene3d>
          <a:camera prst="orthographicFront"/>
          <a:lightRig rig="threePt" dir="t"/>
        </a:scene3d>
        <a:sp3d>
          <a:bevelT w="165100" prst="coolSlant"/>
        </a:sp3d>
      </dgm:spPr>
      <dgm:t>
        <a:bodyPr/>
        <a:lstStyle/>
        <a:p>
          <a:r>
            <a:rPr lang="es-CR" sz="4000" b="0" baseline="0" dirty="0">
              <a:solidFill>
                <a:schemeClr val="tx1"/>
              </a:solidFill>
            </a:rPr>
            <a:t>Alcohol</a:t>
          </a:r>
        </a:p>
      </dgm:t>
    </dgm:pt>
    <dgm:pt modelId="{E10390E8-CEE7-437C-AF3F-C3BAE8A15CAB}" type="parTrans" cxnId="{06DBA3BF-1ED5-42E3-A1E4-40867F22CD74}">
      <dgm:prSet/>
      <dgm:spPr/>
      <dgm:t>
        <a:bodyPr/>
        <a:lstStyle/>
        <a:p>
          <a:endParaRPr lang="es-CR">
            <a:solidFill>
              <a:schemeClr val="tx1"/>
            </a:solidFill>
          </a:endParaRPr>
        </a:p>
      </dgm:t>
    </dgm:pt>
    <dgm:pt modelId="{20C08B59-8EE2-44B2-97C7-00D0D9000EA6}" type="sibTrans" cxnId="{06DBA3BF-1ED5-42E3-A1E4-40867F22CD74}">
      <dgm:prSet/>
      <dgm:spPr/>
      <dgm:t>
        <a:bodyPr/>
        <a:lstStyle/>
        <a:p>
          <a:endParaRPr lang="es-CR">
            <a:solidFill>
              <a:schemeClr val="tx1"/>
            </a:solidFill>
          </a:endParaRPr>
        </a:p>
      </dgm:t>
    </dgm:pt>
    <dgm:pt modelId="{668045DB-9A74-4E69-932E-2AF3519CF4B9}">
      <dgm:prSet phldrT="[Texto]"/>
      <dgm:spPr>
        <a:solidFill>
          <a:srgbClr val="00B0F0"/>
        </a:solidFill>
        <a:ln w="38100">
          <a:solidFill>
            <a:schemeClr val="bg1"/>
          </a:solidFill>
        </a:ln>
        <a:scene3d>
          <a:camera prst="orthographicFront"/>
          <a:lightRig rig="threePt" dir="t"/>
        </a:scene3d>
        <a:sp3d>
          <a:bevelT w="165100" prst="coolSlant"/>
        </a:sp3d>
      </dgm:spPr>
      <dgm:t>
        <a:bodyPr/>
        <a:lstStyle/>
        <a:p>
          <a:r>
            <a:rPr lang="es-CR" dirty="0">
              <a:solidFill>
                <a:schemeClr val="tx1"/>
              </a:solidFill>
            </a:rPr>
            <a:t>Efecto diurético</a:t>
          </a:r>
        </a:p>
      </dgm:t>
    </dgm:pt>
    <dgm:pt modelId="{18C1B6D7-B78A-495B-BBF4-C91EA8FC006A}" type="parTrans" cxnId="{CA04ECE5-0563-4E6B-8B99-EAF756E15B5B}">
      <dgm:prSet/>
      <dgm:spPr>
        <a:scene3d>
          <a:camera prst="orthographicFront"/>
          <a:lightRig rig="threePt" dir="t"/>
        </a:scene3d>
        <a:sp3d>
          <a:bevelT w="165100" prst="coolSlant"/>
        </a:sp3d>
      </dgm:spPr>
      <dgm:t>
        <a:bodyPr/>
        <a:lstStyle/>
        <a:p>
          <a:endParaRPr lang="es-CR">
            <a:solidFill>
              <a:schemeClr val="tx1"/>
            </a:solidFill>
          </a:endParaRPr>
        </a:p>
      </dgm:t>
    </dgm:pt>
    <dgm:pt modelId="{F8C903FA-303D-4A09-BB8C-99BE8C40A5EF}" type="sibTrans" cxnId="{CA04ECE5-0563-4E6B-8B99-EAF756E15B5B}">
      <dgm:prSet/>
      <dgm:spPr/>
      <dgm:t>
        <a:bodyPr/>
        <a:lstStyle/>
        <a:p>
          <a:endParaRPr lang="es-CR">
            <a:solidFill>
              <a:schemeClr val="tx1"/>
            </a:solidFill>
          </a:endParaRPr>
        </a:p>
      </dgm:t>
    </dgm:pt>
    <dgm:pt modelId="{8E164CB9-F865-4D0B-A9A2-5622D6C9144C}">
      <dgm:prSet phldrT="[Texto]"/>
      <dgm:spPr>
        <a:solidFill>
          <a:srgbClr val="92D050"/>
        </a:solidFill>
        <a:ln w="38100">
          <a:solidFill>
            <a:schemeClr val="bg1"/>
          </a:solidFill>
        </a:ln>
        <a:scene3d>
          <a:camera prst="orthographicFront"/>
          <a:lightRig rig="threePt" dir="t"/>
        </a:scene3d>
        <a:sp3d>
          <a:bevelT w="165100" prst="coolSlant"/>
        </a:sp3d>
      </dgm:spPr>
      <dgm:t>
        <a:bodyPr/>
        <a:lstStyle/>
        <a:p>
          <a:r>
            <a:rPr lang="es-CR" dirty="0">
              <a:solidFill>
                <a:schemeClr val="tx1"/>
              </a:solidFill>
            </a:rPr>
            <a:t>Dosis dependiente</a:t>
          </a:r>
        </a:p>
      </dgm:t>
    </dgm:pt>
    <dgm:pt modelId="{F0E63900-4641-4AB0-9C9C-40048E4A812E}" type="parTrans" cxnId="{CFCA6BE9-4607-4B3F-98D1-F6469F242E2D}">
      <dgm:prSet/>
      <dgm:spPr>
        <a:scene3d>
          <a:camera prst="orthographicFront"/>
          <a:lightRig rig="threePt" dir="t"/>
        </a:scene3d>
        <a:sp3d>
          <a:bevelT w="165100" prst="coolSlant"/>
        </a:sp3d>
      </dgm:spPr>
      <dgm:t>
        <a:bodyPr/>
        <a:lstStyle/>
        <a:p>
          <a:endParaRPr lang="es-CR">
            <a:solidFill>
              <a:schemeClr val="tx1"/>
            </a:solidFill>
          </a:endParaRPr>
        </a:p>
      </dgm:t>
    </dgm:pt>
    <dgm:pt modelId="{089BC8A5-9BBB-42C8-B6DF-4AB2EC1AA404}" type="sibTrans" cxnId="{CFCA6BE9-4607-4B3F-98D1-F6469F242E2D}">
      <dgm:prSet/>
      <dgm:spPr/>
      <dgm:t>
        <a:bodyPr/>
        <a:lstStyle/>
        <a:p>
          <a:endParaRPr lang="es-CR">
            <a:solidFill>
              <a:schemeClr val="tx1"/>
            </a:solidFill>
          </a:endParaRPr>
        </a:p>
      </dgm:t>
    </dgm:pt>
    <dgm:pt modelId="{445C5D72-6D25-4742-8190-631653D76C72}">
      <dgm:prSet phldrT="[Texto]"/>
      <dgm:spPr>
        <a:solidFill>
          <a:srgbClr val="00B0F0"/>
        </a:solidFill>
        <a:ln w="38100">
          <a:solidFill>
            <a:schemeClr val="bg1"/>
          </a:solidFill>
        </a:ln>
        <a:scene3d>
          <a:camera prst="orthographicFront"/>
          <a:lightRig rig="threePt" dir="t"/>
        </a:scene3d>
        <a:sp3d>
          <a:bevelT w="165100" prst="coolSlant"/>
        </a:sp3d>
      </dgm:spPr>
      <dgm:t>
        <a:bodyPr/>
        <a:lstStyle/>
        <a:p>
          <a:r>
            <a:rPr lang="es-CR" dirty="0">
              <a:solidFill>
                <a:schemeClr val="tx1"/>
              </a:solidFill>
            </a:rPr>
            <a:t>Mayor concentración</a:t>
          </a:r>
        </a:p>
      </dgm:t>
    </dgm:pt>
    <dgm:pt modelId="{96368F26-2231-46F8-B696-E94C307CC5E4}" type="parTrans" cxnId="{82C4AFAB-D8E4-44ED-B281-592F44AC41A1}">
      <dgm:prSet/>
      <dgm:spPr>
        <a:scene3d>
          <a:camera prst="orthographicFront"/>
          <a:lightRig rig="threePt" dir="t"/>
        </a:scene3d>
        <a:sp3d>
          <a:bevelT w="165100" prst="coolSlant"/>
        </a:sp3d>
      </dgm:spPr>
      <dgm:t>
        <a:bodyPr/>
        <a:lstStyle/>
        <a:p>
          <a:endParaRPr lang="es-CR">
            <a:solidFill>
              <a:schemeClr val="tx1"/>
            </a:solidFill>
          </a:endParaRPr>
        </a:p>
      </dgm:t>
    </dgm:pt>
    <dgm:pt modelId="{1095C7FC-C8AE-4E49-9D53-5A3FE63E3713}" type="sibTrans" cxnId="{82C4AFAB-D8E4-44ED-B281-592F44AC41A1}">
      <dgm:prSet/>
      <dgm:spPr/>
      <dgm:t>
        <a:bodyPr/>
        <a:lstStyle/>
        <a:p>
          <a:endParaRPr lang="es-CR">
            <a:solidFill>
              <a:schemeClr val="tx1"/>
            </a:solidFill>
          </a:endParaRPr>
        </a:p>
      </dgm:t>
    </dgm:pt>
    <dgm:pt modelId="{6D345F6D-84C3-4A7B-9326-62FDB9807FB6}">
      <dgm:prSet phldrT="[Texto]"/>
      <dgm:spPr>
        <a:solidFill>
          <a:srgbClr val="92D050"/>
        </a:solidFill>
        <a:ln w="38100">
          <a:solidFill>
            <a:schemeClr val="bg1"/>
          </a:solidFill>
        </a:ln>
        <a:scene3d>
          <a:camera prst="orthographicFront"/>
          <a:lightRig rig="threePt" dir="t"/>
        </a:scene3d>
        <a:sp3d>
          <a:bevelT w="165100" prst="coolSlant"/>
        </a:sp3d>
      </dgm:spPr>
      <dgm:t>
        <a:bodyPr/>
        <a:lstStyle/>
        <a:p>
          <a:r>
            <a:rPr lang="es-CR" dirty="0">
              <a:solidFill>
                <a:schemeClr val="tx1"/>
              </a:solidFill>
            </a:rPr>
            <a:t>Menor conservación de líquido</a:t>
          </a:r>
        </a:p>
      </dgm:t>
    </dgm:pt>
    <dgm:pt modelId="{9E7F8151-8FDB-409A-9FD0-D83160674438}" type="parTrans" cxnId="{13415319-F978-4CDE-A71E-FDBD28053E70}">
      <dgm:prSet/>
      <dgm:spPr>
        <a:scene3d>
          <a:camera prst="orthographicFront"/>
          <a:lightRig rig="threePt" dir="t"/>
        </a:scene3d>
        <a:sp3d>
          <a:bevelT w="165100" prst="coolSlant"/>
        </a:sp3d>
      </dgm:spPr>
      <dgm:t>
        <a:bodyPr/>
        <a:lstStyle/>
        <a:p>
          <a:endParaRPr lang="es-CR">
            <a:solidFill>
              <a:schemeClr val="tx1"/>
            </a:solidFill>
          </a:endParaRPr>
        </a:p>
      </dgm:t>
    </dgm:pt>
    <dgm:pt modelId="{D0DA593D-A18C-4D18-8FE6-9ACEF675154B}" type="sibTrans" cxnId="{13415319-F978-4CDE-A71E-FDBD28053E70}">
      <dgm:prSet/>
      <dgm:spPr/>
      <dgm:t>
        <a:bodyPr/>
        <a:lstStyle/>
        <a:p>
          <a:endParaRPr lang="es-CR">
            <a:solidFill>
              <a:schemeClr val="tx1"/>
            </a:solidFill>
          </a:endParaRPr>
        </a:p>
      </dgm:t>
    </dgm:pt>
    <dgm:pt modelId="{F2EFCA78-A5C3-466F-AA8B-144F05CFA579}" type="pres">
      <dgm:prSet presAssocID="{1ABA41C8-12B3-423A-9B8B-A0BE354AC9A0}" presName="diagram" presStyleCnt="0">
        <dgm:presLayoutVars>
          <dgm:chPref val="1"/>
          <dgm:dir/>
          <dgm:animOne val="branch"/>
          <dgm:animLvl val="lvl"/>
          <dgm:resizeHandles val="exact"/>
        </dgm:presLayoutVars>
      </dgm:prSet>
      <dgm:spPr/>
    </dgm:pt>
    <dgm:pt modelId="{7DD1ECE9-2F53-4CCB-B94D-DE309FAE805B}" type="pres">
      <dgm:prSet presAssocID="{AB4A3E98-EC8F-45B1-8006-BEA27F988160}" presName="root1" presStyleCnt="0"/>
      <dgm:spPr>
        <a:scene3d>
          <a:camera prst="orthographicFront"/>
          <a:lightRig rig="threePt" dir="t"/>
        </a:scene3d>
        <a:sp3d>
          <a:bevelT w="165100" prst="coolSlant"/>
        </a:sp3d>
      </dgm:spPr>
    </dgm:pt>
    <dgm:pt modelId="{3E5D2792-F72F-4C4E-93A9-5C988DBB1C8C}" type="pres">
      <dgm:prSet presAssocID="{AB4A3E98-EC8F-45B1-8006-BEA27F988160}" presName="LevelOneTextNode" presStyleLbl="node0" presStyleIdx="0" presStyleCnt="1" custLinFactNeighborY="0">
        <dgm:presLayoutVars>
          <dgm:chPref val="3"/>
        </dgm:presLayoutVars>
      </dgm:prSet>
      <dgm:spPr/>
    </dgm:pt>
    <dgm:pt modelId="{9BAB1130-7343-4537-8B01-527DE4D4C1A3}" type="pres">
      <dgm:prSet presAssocID="{AB4A3E98-EC8F-45B1-8006-BEA27F988160}" presName="level2hierChild" presStyleCnt="0"/>
      <dgm:spPr>
        <a:scene3d>
          <a:camera prst="orthographicFront"/>
          <a:lightRig rig="threePt" dir="t"/>
        </a:scene3d>
        <a:sp3d>
          <a:bevelT w="165100" prst="coolSlant"/>
        </a:sp3d>
      </dgm:spPr>
    </dgm:pt>
    <dgm:pt modelId="{C364C685-4BD1-4BB8-B57A-2A3DFEDBFFB5}" type="pres">
      <dgm:prSet presAssocID="{18C1B6D7-B78A-495B-BBF4-C91EA8FC006A}" presName="conn2-1" presStyleLbl="parChTrans1D2" presStyleIdx="0" presStyleCnt="2"/>
      <dgm:spPr/>
    </dgm:pt>
    <dgm:pt modelId="{920A3B5C-2777-410F-9682-87F9241711C4}" type="pres">
      <dgm:prSet presAssocID="{18C1B6D7-B78A-495B-BBF4-C91EA8FC006A}" presName="connTx" presStyleLbl="parChTrans1D2" presStyleIdx="0" presStyleCnt="2"/>
      <dgm:spPr/>
    </dgm:pt>
    <dgm:pt modelId="{90425D82-5D18-4DBB-8372-65473E5F99C6}" type="pres">
      <dgm:prSet presAssocID="{668045DB-9A74-4E69-932E-2AF3519CF4B9}" presName="root2" presStyleCnt="0"/>
      <dgm:spPr>
        <a:scene3d>
          <a:camera prst="orthographicFront"/>
          <a:lightRig rig="threePt" dir="t"/>
        </a:scene3d>
        <a:sp3d>
          <a:bevelT w="165100" prst="coolSlant"/>
        </a:sp3d>
      </dgm:spPr>
    </dgm:pt>
    <dgm:pt modelId="{5B46F266-EBAB-44AF-B261-324719E5752D}" type="pres">
      <dgm:prSet presAssocID="{668045DB-9A74-4E69-932E-2AF3519CF4B9}" presName="LevelTwoTextNode" presStyleLbl="node2" presStyleIdx="0" presStyleCnt="2">
        <dgm:presLayoutVars>
          <dgm:chPref val="3"/>
        </dgm:presLayoutVars>
      </dgm:prSet>
      <dgm:spPr/>
    </dgm:pt>
    <dgm:pt modelId="{1F577D1C-015F-472B-BE02-3A27EE18539F}" type="pres">
      <dgm:prSet presAssocID="{668045DB-9A74-4E69-932E-2AF3519CF4B9}" presName="level3hierChild" presStyleCnt="0"/>
      <dgm:spPr>
        <a:scene3d>
          <a:camera prst="orthographicFront"/>
          <a:lightRig rig="threePt" dir="t"/>
        </a:scene3d>
        <a:sp3d>
          <a:bevelT w="165100" prst="coolSlant"/>
        </a:sp3d>
      </dgm:spPr>
    </dgm:pt>
    <dgm:pt modelId="{FF80BBD4-DAC1-4935-89D8-6C851267FF90}" type="pres">
      <dgm:prSet presAssocID="{F0E63900-4641-4AB0-9C9C-40048E4A812E}" presName="conn2-1" presStyleLbl="parChTrans1D3" presStyleIdx="0" presStyleCnt="2"/>
      <dgm:spPr/>
    </dgm:pt>
    <dgm:pt modelId="{A1174ECA-F206-4951-B39D-BD54ED49DCBF}" type="pres">
      <dgm:prSet presAssocID="{F0E63900-4641-4AB0-9C9C-40048E4A812E}" presName="connTx" presStyleLbl="parChTrans1D3" presStyleIdx="0" presStyleCnt="2"/>
      <dgm:spPr/>
    </dgm:pt>
    <dgm:pt modelId="{E4F4DD50-104D-4453-9BD5-519DB8127461}" type="pres">
      <dgm:prSet presAssocID="{8E164CB9-F865-4D0B-A9A2-5622D6C9144C}" presName="root2" presStyleCnt="0"/>
      <dgm:spPr>
        <a:scene3d>
          <a:camera prst="orthographicFront"/>
          <a:lightRig rig="threePt" dir="t"/>
        </a:scene3d>
        <a:sp3d>
          <a:bevelT w="165100" prst="coolSlant"/>
        </a:sp3d>
      </dgm:spPr>
    </dgm:pt>
    <dgm:pt modelId="{6C793F60-A048-4612-8AEA-8B6DD5543E41}" type="pres">
      <dgm:prSet presAssocID="{8E164CB9-F865-4D0B-A9A2-5622D6C9144C}" presName="LevelTwoTextNode" presStyleLbl="node3" presStyleIdx="0" presStyleCnt="2">
        <dgm:presLayoutVars>
          <dgm:chPref val="3"/>
        </dgm:presLayoutVars>
      </dgm:prSet>
      <dgm:spPr/>
    </dgm:pt>
    <dgm:pt modelId="{6455F480-3DF0-46F3-B328-D4066F51E063}" type="pres">
      <dgm:prSet presAssocID="{8E164CB9-F865-4D0B-A9A2-5622D6C9144C}" presName="level3hierChild" presStyleCnt="0"/>
      <dgm:spPr>
        <a:scene3d>
          <a:camera prst="orthographicFront"/>
          <a:lightRig rig="threePt" dir="t"/>
        </a:scene3d>
        <a:sp3d>
          <a:bevelT w="165100" prst="coolSlant"/>
        </a:sp3d>
      </dgm:spPr>
    </dgm:pt>
    <dgm:pt modelId="{B6BE7D95-BE41-4D15-A928-B4A41225AF45}" type="pres">
      <dgm:prSet presAssocID="{96368F26-2231-46F8-B696-E94C307CC5E4}" presName="conn2-1" presStyleLbl="parChTrans1D2" presStyleIdx="1" presStyleCnt="2"/>
      <dgm:spPr/>
    </dgm:pt>
    <dgm:pt modelId="{FAA595DF-52F2-4765-971A-E6E4A569F1BA}" type="pres">
      <dgm:prSet presAssocID="{96368F26-2231-46F8-B696-E94C307CC5E4}" presName="connTx" presStyleLbl="parChTrans1D2" presStyleIdx="1" presStyleCnt="2"/>
      <dgm:spPr/>
    </dgm:pt>
    <dgm:pt modelId="{5DD3961E-0750-4E5C-A316-D02BD43FC62D}" type="pres">
      <dgm:prSet presAssocID="{445C5D72-6D25-4742-8190-631653D76C72}" presName="root2" presStyleCnt="0"/>
      <dgm:spPr>
        <a:scene3d>
          <a:camera prst="orthographicFront"/>
          <a:lightRig rig="threePt" dir="t"/>
        </a:scene3d>
        <a:sp3d>
          <a:bevelT w="165100" prst="coolSlant"/>
        </a:sp3d>
      </dgm:spPr>
    </dgm:pt>
    <dgm:pt modelId="{77C60A1E-9E50-43DB-ADA2-F323339779E6}" type="pres">
      <dgm:prSet presAssocID="{445C5D72-6D25-4742-8190-631653D76C72}" presName="LevelTwoTextNode" presStyleLbl="node2" presStyleIdx="1" presStyleCnt="2">
        <dgm:presLayoutVars>
          <dgm:chPref val="3"/>
        </dgm:presLayoutVars>
      </dgm:prSet>
      <dgm:spPr/>
    </dgm:pt>
    <dgm:pt modelId="{1F187DFA-AE5C-4DD2-9AD3-DECC83B8FEAE}" type="pres">
      <dgm:prSet presAssocID="{445C5D72-6D25-4742-8190-631653D76C72}" presName="level3hierChild" presStyleCnt="0"/>
      <dgm:spPr>
        <a:scene3d>
          <a:camera prst="orthographicFront"/>
          <a:lightRig rig="threePt" dir="t"/>
        </a:scene3d>
        <a:sp3d>
          <a:bevelT w="165100" prst="coolSlant"/>
        </a:sp3d>
      </dgm:spPr>
    </dgm:pt>
    <dgm:pt modelId="{81034D2B-0299-4B2A-9F9B-7BCD4E775E10}" type="pres">
      <dgm:prSet presAssocID="{9E7F8151-8FDB-409A-9FD0-D83160674438}" presName="conn2-1" presStyleLbl="parChTrans1D3" presStyleIdx="1" presStyleCnt="2"/>
      <dgm:spPr/>
    </dgm:pt>
    <dgm:pt modelId="{3180A7E4-5740-46B9-88D4-62F9E0C25C67}" type="pres">
      <dgm:prSet presAssocID="{9E7F8151-8FDB-409A-9FD0-D83160674438}" presName="connTx" presStyleLbl="parChTrans1D3" presStyleIdx="1" presStyleCnt="2"/>
      <dgm:spPr/>
    </dgm:pt>
    <dgm:pt modelId="{CC23355D-500F-4FBA-A2F7-1A776FF14E93}" type="pres">
      <dgm:prSet presAssocID="{6D345F6D-84C3-4A7B-9326-62FDB9807FB6}" presName="root2" presStyleCnt="0"/>
      <dgm:spPr>
        <a:scene3d>
          <a:camera prst="orthographicFront"/>
          <a:lightRig rig="threePt" dir="t"/>
        </a:scene3d>
        <a:sp3d>
          <a:bevelT w="165100" prst="coolSlant"/>
        </a:sp3d>
      </dgm:spPr>
    </dgm:pt>
    <dgm:pt modelId="{87911BAE-5046-4D30-8025-51454C97BD13}" type="pres">
      <dgm:prSet presAssocID="{6D345F6D-84C3-4A7B-9326-62FDB9807FB6}" presName="LevelTwoTextNode" presStyleLbl="node3" presStyleIdx="1" presStyleCnt="2">
        <dgm:presLayoutVars>
          <dgm:chPref val="3"/>
        </dgm:presLayoutVars>
      </dgm:prSet>
      <dgm:spPr/>
    </dgm:pt>
    <dgm:pt modelId="{F0197B76-CECF-46F4-8604-31DE428CD37A}" type="pres">
      <dgm:prSet presAssocID="{6D345F6D-84C3-4A7B-9326-62FDB9807FB6}" presName="level3hierChild" presStyleCnt="0"/>
      <dgm:spPr>
        <a:scene3d>
          <a:camera prst="orthographicFront"/>
          <a:lightRig rig="threePt" dir="t"/>
        </a:scene3d>
        <a:sp3d>
          <a:bevelT w="165100" prst="coolSlant"/>
        </a:sp3d>
      </dgm:spPr>
    </dgm:pt>
  </dgm:ptLst>
  <dgm:cxnLst>
    <dgm:cxn modelId="{F992960F-DF5F-4CA8-8DEE-20E22C0BDFB1}" type="presOf" srcId="{18C1B6D7-B78A-495B-BBF4-C91EA8FC006A}" destId="{C364C685-4BD1-4BB8-B57A-2A3DFEDBFFB5}" srcOrd="0" destOrd="0" presId="urn:microsoft.com/office/officeart/2005/8/layout/hierarchy2"/>
    <dgm:cxn modelId="{13415319-F978-4CDE-A71E-FDBD28053E70}" srcId="{445C5D72-6D25-4742-8190-631653D76C72}" destId="{6D345F6D-84C3-4A7B-9326-62FDB9807FB6}" srcOrd="0" destOrd="0" parTransId="{9E7F8151-8FDB-409A-9FD0-D83160674438}" sibTransId="{D0DA593D-A18C-4D18-8FE6-9ACEF675154B}"/>
    <dgm:cxn modelId="{F4939625-3DF0-476F-8DBE-9ED271434263}" type="presOf" srcId="{8E164CB9-F865-4D0B-A9A2-5622D6C9144C}" destId="{6C793F60-A048-4612-8AEA-8B6DD5543E41}" srcOrd="0" destOrd="0" presId="urn:microsoft.com/office/officeart/2005/8/layout/hierarchy2"/>
    <dgm:cxn modelId="{6BB90131-07D9-4CA4-A56B-C44519190EB4}" type="presOf" srcId="{F0E63900-4641-4AB0-9C9C-40048E4A812E}" destId="{A1174ECA-F206-4951-B39D-BD54ED49DCBF}" srcOrd="1" destOrd="0" presId="urn:microsoft.com/office/officeart/2005/8/layout/hierarchy2"/>
    <dgm:cxn modelId="{5A93FD36-D5D6-4C2C-82D8-2A2ECF555A3A}" type="presOf" srcId="{1ABA41C8-12B3-423A-9B8B-A0BE354AC9A0}" destId="{F2EFCA78-A5C3-466F-AA8B-144F05CFA579}" srcOrd="0" destOrd="0" presId="urn:microsoft.com/office/officeart/2005/8/layout/hierarchy2"/>
    <dgm:cxn modelId="{11E5843E-62F9-42F5-9D4F-9EEF63ED373D}" type="presOf" srcId="{9E7F8151-8FDB-409A-9FD0-D83160674438}" destId="{3180A7E4-5740-46B9-88D4-62F9E0C25C67}" srcOrd="1" destOrd="0" presId="urn:microsoft.com/office/officeart/2005/8/layout/hierarchy2"/>
    <dgm:cxn modelId="{96DB5660-17D1-4E93-9F21-6F98BEC4EFDB}" type="presOf" srcId="{96368F26-2231-46F8-B696-E94C307CC5E4}" destId="{B6BE7D95-BE41-4D15-A928-B4A41225AF45}" srcOrd="0" destOrd="0" presId="urn:microsoft.com/office/officeart/2005/8/layout/hierarchy2"/>
    <dgm:cxn modelId="{C75C5361-5B0D-4B40-BE20-D5217DE5E7BB}" type="presOf" srcId="{18C1B6D7-B78A-495B-BBF4-C91EA8FC006A}" destId="{920A3B5C-2777-410F-9682-87F9241711C4}" srcOrd="1" destOrd="0" presId="urn:microsoft.com/office/officeart/2005/8/layout/hierarchy2"/>
    <dgm:cxn modelId="{14EDC262-541E-478B-B907-95E31B359CA9}" type="presOf" srcId="{F0E63900-4641-4AB0-9C9C-40048E4A812E}" destId="{FF80BBD4-DAC1-4935-89D8-6C851267FF90}" srcOrd="0" destOrd="0" presId="urn:microsoft.com/office/officeart/2005/8/layout/hierarchy2"/>
    <dgm:cxn modelId="{E6CBB37E-6F81-4535-A360-7D81987EAEA7}" type="presOf" srcId="{6D345F6D-84C3-4A7B-9326-62FDB9807FB6}" destId="{87911BAE-5046-4D30-8025-51454C97BD13}" srcOrd="0" destOrd="0" presId="urn:microsoft.com/office/officeart/2005/8/layout/hierarchy2"/>
    <dgm:cxn modelId="{82C4AFAB-D8E4-44ED-B281-592F44AC41A1}" srcId="{AB4A3E98-EC8F-45B1-8006-BEA27F988160}" destId="{445C5D72-6D25-4742-8190-631653D76C72}" srcOrd="1" destOrd="0" parTransId="{96368F26-2231-46F8-B696-E94C307CC5E4}" sibTransId="{1095C7FC-C8AE-4E49-9D53-5A3FE63E3713}"/>
    <dgm:cxn modelId="{06DBA3BF-1ED5-42E3-A1E4-40867F22CD74}" srcId="{1ABA41C8-12B3-423A-9B8B-A0BE354AC9A0}" destId="{AB4A3E98-EC8F-45B1-8006-BEA27F988160}" srcOrd="0" destOrd="0" parTransId="{E10390E8-CEE7-437C-AF3F-C3BAE8A15CAB}" sibTransId="{20C08B59-8EE2-44B2-97C7-00D0D9000EA6}"/>
    <dgm:cxn modelId="{6FD209C2-2E76-48EF-849A-4E7F27304892}" type="presOf" srcId="{9E7F8151-8FDB-409A-9FD0-D83160674438}" destId="{81034D2B-0299-4B2A-9F9B-7BCD4E775E10}" srcOrd="0" destOrd="0" presId="urn:microsoft.com/office/officeart/2005/8/layout/hierarchy2"/>
    <dgm:cxn modelId="{4D6BF3C5-E5F7-47C2-9909-724CAA866C9D}" type="presOf" srcId="{96368F26-2231-46F8-B696-E94C307CC5E4}" destId="{FAA595DF-52F2-4765-971A-E6E4A569F1BA}" srcOrd="1" destOrd="0" presId="urn:microsoft.com/office/officeart/2005/8/layout/hierarchy2"/>
    <dgm:cxn modelId="{460232C9-F965-43D7-A750-50778CA3D549}" type="presOf" srcId="{668045DB-9A74-4E69-932E-2AF3519CF4B9}" destId="{5B46F266-EBAB-44AF-B261-324719E5752D}" srcOrd="0" destOrd="0" presId="urn:microsoft.com/office/officeart/2005/8/layout/hierarchy2"/>
    <dgm:cxn modelId="{C02246E0-0E69-465F-A2BA-F550344CF521}" type="presOf" srcId="{AB4A3E98-EC8F-45B1-8006-BEA27F988160}" destId="{3E5D2792-F72F-4C4E-93A9-5C988DBB1C8C}" srcOrd="0" destOrd="0" presId="urn:microsoft.com/office/officeart/2005/8/layout/hierarchy2"/>
    <dgm:cxn modelId="{CA04ECE5-0563-4E6B-8B99-EAF756E15B5B}" srcId="{AB4A3E98-EC8F-45B1-8006-BEA27F988160}" destId="{668045DB-9A74-4E69-932E-2AF3519CF4B9}" srcOrd="0" destOrd="0" parTransId="{18C1B6D7-B78A-495B-BBF4-C91EA8FC006A}" sibTransId="{F8C903FA-303D-4A09-BB8C-99BE8C40A5EF}"/>
    <dgm:cxn modelId="{CFCA6BE9-4607-4B3F-98D1-F6469F242E2D}" srcId="{668045DB-9A74-4E69-932E-2AF3519CF4B9}" destId="{8E164CB9-F865-4D0B-A9A2-5622D6C9144C}" srcOrd="0" destOrd="0" parTransId="{F0E63900-4641-4AB0-9C9C-40048E4A812E}" sibTransId="{089BC8A5-9BBB-42C8-B6DF-4AB2EC1AA404}"/>
    <dgm:cxn modelId="{FC2F3DEE-6C86-43DA-AB9F-DD47C7581ADB}" type="presOf" srcId="{445C5D72-6D25-4742-8190-631653D76C72}" destId="{77C60A1E-9E50-43DB-ADA2-F323339779E6}" srcOrd="0" destOrd="0" presId="urn:microsoft.com/office/officeart/2005/8/layout/hierarchy2"/>
    <dgm:cxn modelId="{B9985FF2-137A-4E9D-AAE4-008BC9168613}" type="presParOf" srcId="{F2EFCA78-A5C3-466F-AA8B-144F05CFA579}" destId="{7DD1ECE9-2F53-4CCB-B94D-DE309FAE805B}" srcOrd="0" destOrd="0" presId="urn:microsoft.com/office/officeart/2005/8/layout/hierarchy2"/>
    <dgm:cxn modelId="{94B27509-ED5E-4539-A75B-8A7AEE9326A1}" type="presParOf" srcId="{7DD1ECE9-2F53-4CCB-B94D-DE309FAE805B}" destId="{3E5D2792-F72F-4C4E-93A9-5C988DBB1C8C}" srcOrd="0" destOrd="0" presId="urn:microsoft.com/office/officeart/2005/8/layout/hierarchy2"/>
    <dgm:cxn modelId="{0CF7AC86-D0F7-4138-A99F-9118ECEF8880}" type="presParOf" srcId="{7DD1ECE9-2F53-4CCB-B94D-DE309FAE805B}" destId="{9BAB1130-7343-4537-8B01-527DE4D4C1A3}" srcOrd="1" destOrd="0" presId="urn:microsoft.com/office/officeart/2005/8/layout/hierarchy2"/>
    <dgm:cxn modelId="{C8519A1E-6C6C-4B36-BEFD-5556176836FF}" type="presParOf" srcId="{9BAB1130-7343-4537-8B01-527DE4D4C1A3}" destId="{C364C685-4BD1-4BB8-B57A-2A3DFEDBFFB5}" srcOrd="0" destOrd="0" presId="urn:microsoft.com/office/officeart/2005/8/layout/hierarchy2"/>
    <dgm:cxn modelId="{6A58206B-FF30-4ECA-B3E7-C45BAF678E11}" type="presParOf" srcId="{C364C685-4BD1-4BB8-B57A-2A3DFEDBFFB5}" destId="{920A3B5C-2777-410F-9682-87F9241711C4}" srcOrd="0" destOrd="0" presId="urn:microsoft.com/office/officeart/2005/8/layout/hierarchy2"/>
    <dgm:cxn modelId="{A57C432C-4304-48D7-8457-6CC5FEDF8B4C}" type="presParOf" srcId="{9BAB1130-7343-4537-8B01-527DE4D4C1A3}" destId="{90425D82-5D18-4DBB-8372-65473E5F99C6}" srcOrd="1" destOrd="0" presId="urn:microsoft.com/office/officeart/2005/8/layout/hierarchy2"/>
    <dgm:cxn modelId="{028E1F07-D334-41FB-A462-F5F78030E5A7}" type="presParOf" srcId="{90425D82-5D18-4DBB-8372-65473E5F99C6}" destId="{5B46F266-EBAB-44AF-B261-324719E5752D}" srcOrd="0" destOrd="0" presId="urn:microsoft.com/office/officeart/2005/8/layout/hierarchy2"/>
    <dgm:cxn modelId="{E7B35373-AC7F-4DE0-B327-3A0ECDE9D33D}" type="presParOf" srcId="{90425D82-5D18-4DBB-8372-65473E5F99C6}" destId="{1F577D1C-015F-472B-BE02-3A27EE18539F}" srcOrd="1" destOrd="0" presId="urn:microsoft.com/office/officeart/2005/8/layout/hierarchy2"/>
    <dgm:cxn modelId="{43EB305A-B8D9-48D0-B618-B96366D499F1}" type="presParOf" srcId="{1F577D1C-015F-472B-BE02-3A27EE18539F}" destId="{FF80BBD4-DAC1-4935-89D8-6C851267FF90}" srcOrd="0" destOrd="0" presId="urn:microsoft.com/office/officeart/2005/8/layout/hierarchy2"/>
    <dgm:cxn modelId="{0CA6197C-BC35-4C8B-A961-FA57C55892F9}" type="presParOf" srcId="{FF80BBD4-DAC1-4935-89D8-6C851267FF90}" destId="{A1174ECA-F206-4951-B39D-BD54ED49DCBF}" srcOrd="0" destOrd="0" presId="urn:microsoft.com/office/officeart/2005/8/layout/hierarchy2"/>
    <dgm:cxn modelId="{3821C5E4-2A86-4081-A330-DB1112282647}" type="presParOf" srcId="{1F577D1C-015F-472B-BE02-3A27EE18539F}" destId="{E4F4DD50-104D-4453-9BD5-519DB8127461}" srcOrd="1" destOrd="0" presId="urn:microsoft.com/office/officeart/2005/8/layout/hierarchy2"/>
    <dgm:cxn modelId="{37FC06D8-CD84-41F7-A780-B55D9F3DFB63}" type="presParOf" srcId="{E4F4DD50-104D-4453-9BD5-519DB8127461}" destId="{6C793F60-A048-4612-8AEA-8B6DD5543E41}" srcOrd="0" destOrd="0" presId="urn:microsoft.com/office/officeart/2005/8/layout/hierarchy2"/>
    <dgm:cxn modelId="{3B7788D9-05AD-487F-861E-EA7D37776E53}" type="presParOf" srcId="{E4F4DD50-104D-4453-9BD5-519DB8127461}" destId="{6455F480-3DF0-46F3-B328-D4066F51E063}" srcOrd="1" destOrd="0" presId="urn:microsoft.com/office/officeart/2005/8/layout/hierarchy2"/>
    <dgm:cxn modelId="{57AFB8A6-06F7-47E6-BFEA-50450DF00688}" type="presParOf" srcId="{9BAB1130-7343-4537-8B01-527DE4D4C1A3}" destId="{B6BE7D95-BE41-4D15-A928-B4A41225AF45}" srcOrd="2" destOrd="0" presId="urn:microsoft.com/office/officeart/2005/8/layout/hierarchy2"/>
    <dgm:cxn modelId="{66210DEA-75F1-4D0C-A717-CDAA35EC1289}" type="presParOf" srcId="{B6BE7D95-BE41-4D15-A928-B4A41225AF45}" destId="{FAA595DF-52F2-4765-971A-E6E4A569F1BA}" srcOrd="0" destOrd="0" presId="urn:microsoft.com/office/officeart/2005/8/layout/hierarchy2"/>
    <dgm:cxn modelId="{B98E9C9E-5698-4057-A63B-A72622603BC9}" type="presParOf" srcId="{9BAB1130-7343-4537-8B01-527DE4D4C1A3}" destId="{5DD3961E-0750-4E5C-A316-D02BD43FC62D}" srcOrd="3" destOrd="0" presId="urn:microsoft.com/office/officeart/2005/8/layout/hierarchy2"/>
    <dgm:cxn modelId="{3BA828E2-066C-40C6-BEC0-FA0ADE26D275}" type="presParOf" srcId="{5DD3961E-0750-4E5C-A316-D02BD43FC62D}" destId="{77C60A1E-9E50-43DB-ADA2-F323339779E6}" srcOrd="0" destOrd="0" presId="urn:microsoft.com/office/officeart/2005/8/layout/hierarchy2"/>
    <dgm:cxn modelId="{B8F826BD-B2DC-4C7F-BA9F-BE5D3209A7D1}" type="presParOf" srcId="{5DD3961E-0750-4E5C-A316-D02BD43FC62D}" destId="{1F187DFA-AE5C-4DD2-9AD3-DECC83B8FEAE}" srcOrd="1" destOrd="0" presId="urn:microsoft.com/office/officeart/2005/8/layout/hierarchy2"/>
    <dgm:cxn modelId="{5F08FBF8-DCFB-4501-BDF5-6D3F404153E7}" type="presParOf" srcId="{1F187DFA-AE5C-4DD2-9AD3-DECC83B8FEAE}" destId="{81034D2B-0299-4B2A-9F9B-7BCD4E775E10}" srcOrd="0" destOrd="0" presId="urn:microsoft.com/office/officeart/2005/8/layout/hierarchy2"/>
    <dgm:cxn modelId="{EC735D36-774C-4BC5-8CE4-6C8D2041F7B3}" type="presParOf" srcId="{81034D2B-0299-4B2A-9F9B-7BCD4E775E10}" destId="{3180A7E4-5740-46B9-88D4-62F9E0C25C67}" srcOrd="0" destOrd="0" presId="urn:microsoft.com/office/officeart/2005/8/layout/hierarchy2"/>
    <dgm:cxn modelId="{258ED585-FEEE-4862-B6D3-34E6401FA211}" type="presParOf" srcId="{1F187DFA-AE5C-4DD2-9AD3-DECC83B8FEAE}" destId="{CC23355D-500F-4FBA-A2F7-1A776FF14E93}" srcOrd="1" destOrd="0" presId="urn:microsoft.com/office/officeart/2005/8/layout/hierarchy2"/>
    <dgm:cxn modelId="{ECC4DDB9-F655-4A68-8DA0-6ACEB26C7A86}" type="presParOf" srcId="{CC23355D-500F-4FBA-A2F7-1A776FF14E93}" destId="{87911BAE-5046-4D30-8025-51454C97BD13}" srcOrd="0" destOrd="0" presId="urn:microsoft.com/office/officeart/2005/8/layout/hierarchy2"/>
    <dgm:cxn modelId="{168DC42D-C389-4766-BE28-164C2F3297AB}" type="presParOf" srcId="{CC23355D-500F-4FBA-A2F7-1A776FF14E93}" destId="{F0197B76-CECF-46F4-8604-31DE428CD37A}" srcOrd="1" destOrd="0" presId="urn:microsoft.com/office/officeart/2005/8/layout/hierarchy2"/>
  </dgm:cxnLst>
  <dgm:bg/>
  <dgm:whole>
    <a:ln>
      <a:noFill/>
    </a:ln>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EEA99ED-FFE8-4642-AB4B-5DD855056D99}"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s-CR"/>
        </a:p>
      </dgm:t>
    </dgm:pt>
    <dgm:pt modelId="{18424EED-1216-4DB4-8BBC-774B0214B4A8}">
      <dgm:prSet phldrT="[Texto]" custT="1"/>
      <dgm:spPr>
        <a:solidFill>
          <a:srgbClr val="00B0F0"/>
        </a:solidFill>
        <a:ln w="28575">
          <a:solidFill>
            <a:schemeClr val="bg1"/>
          </a:solidFill>
        </a:ln>
        <a:scene3d>
          <a:camera prst="orthographicFront"/>
          <a:lightRig rig="threePt" dir="t"/>
        </a:scene3d>
        <a:sp3d>
          <a:bevelT w="165100" prst="coolSlant"/>
        </a:sp3d>
      </dgm:spPr>
      <dgm:t>
        <a:bodyPr/>
        <a:lstStyle/>
        <a:p>
          <a:r>
            <a:rPr lang="es-CR" sz="1800" dirty="0">
              <a:solidFill>
                <a:schemeClr val="tx1"/>
              </a:solidFill>
            </a:rPr>
            <a:t>Estudio Jiménez et al (2009)</a:t>
          </a:r>
        </a:p>
      </dgm:t>
    </dgm:pt>
    <dgm:pt modelId="{69FD9FF5-1C95-48F8-91E2-234E91053A9F}" type="parTrans" cxnId="{34DFAAF6-1B00-449D-A341-9C74E5CD161F}">
      <dgm:prSet/>
      <dgm:spPr/>
      <dgm:t>
        <a:bodyPr/>
        <a:lstStyle/>
        <a:p>
          <a:endParaRPr lang="es-CR" sz="2000">
            <a:solidFill>
              <a:schemeClr val="tx1"/>
            </a:solidFill>
          </a:endParaRPr>
        </a:p>
      </dgm:t>
    </dgm:pt>
    <dgm:pt modelId="{490A90A7-017B-43A8-B554-372CD50C57AF}" type="sibTrans" cxnId="{34DFAAF6-1B00-449D-A341-9C74E5CD161F}">
      <dgm:prSet/>
      <dgm:spPr/>
      <dgm:t>
        <a:bodyPr/>
        <a:lstStyle/>
        <a:p>
          <a:endParaRPr lang="es-CR" sz="2000">
            <a:solidFill>
              <a:schemeClr val="tx1"/>
            </a:solidFill>
          </a:endParaRPr>
        </a:p>
      </dgm:t>
    </dgm:pt>
    <dgm:pt modelId="{AEF3767E-3A45-464D-8F93-2D2BAED60AF7}">
      <dgm:prSet phldrT="[Texto]" custT="1"/>
      <dgm:spPr>
        <a:solidFill>
          <a:schemeClr val="bg1">
            <a:alpha val="90000"/>
          </a:schemeClr>
        </a:solidFill>
      </dgm:spPr>
      <dgm:t>
        <a:bodyPr/>
        <a:lstStyle/>
        <a:p>
          <a:r>
            <a:rPr lang="es-CR" sz="2000" dirty="0">
              <a:solidFill>
                <a:schemeClr val="tx1"/>
              </a:solidFill>
            </a:rPr>
            <a:t>Ingesta (41% cerveza y 59% agua)</a:t>
          </a:r>
        </a:p>
      </dgm:t>
    </dgm:pt>
    <dgm:pt modelId="{BCFCC335-ABB2-4E4A-B939-20CA9F9D02CD}" type="parTrans" cxnId="{21A7E37D-8280-43C1-80A2-73329A7D0627}">
      <dgm:prSet/>
      <dgm:spPr/>
      <dgm:t>
        <a:bodyPr/>
        <a:lstStyle/>
        <a:p>
          <a:endParaRPr lang="es-CR" sz="2000">
            <a:solidFill>
              <a:schemeClr val="tx1"/>
            </a:solidFill>
          </a:endParaRPr>
        </a:p>
      </dgm:t>
    </dgm:pt>
    <dgm:pt modelId="{74DD0B09-D4DB-4902-8ED8-3C2477D34283}" type="sibTrans" cxnId="{21A7E37D-8280-43C1-80A2-73329A7D0627}">
      <dgm:prSet/>
      <dgm:spPr/>
      <dgm:t>
        <a:bodyPr/>
        <a:lstStyle/>
        <a:p>
          <a:endParaRPr lang="es-CR" sz="2000">
            <a:solidFill>
              <a:schemeClr val="tx1"/>
            </a:solidFill>
          </a:endParaRPr>
        </a:p>
      </dgm:t>
    </dgm:pt>
    <dgm:pt modelId="{EDE4CB48-6153-4F06-87EE-66A3C6C1A0F1}">
      <dgm:prSet phldrT="[Texto]" custT="1"/>
      <dgm:spPr>
        <a:solidFill>
          <a:schemeClr val="bg1">
            <a:alpha val="90000"/>
          </a:schemeClr>
        </a:solidFill>
      </dgm:spPr>
      <dgm:t>
        <a:bodyPr/>
        <a:lstStyle/>
        <a:p>
          <a:r>
            <a:rPr lang="es-CR" sz="2000" b="1" dirty="0">
              <a:solidFill>
                <a:schemeClr val="tx1"/>
              </a:solidFill>
            </a:rPr>
            <a:t>Disminuye el alcohol ingerido</a:t>
          </a:r>
          <a:r>
            <a:rPr lang="es-CR" sz="2000" dirty="0">
              <a:solidFill>
                <a:schemeClr val="tx1"/>
              </a:solidFill>
            </a:rPr>
            <a:t>.</a:t>
          </a:r>
        </a:p>
      </dgm:t>
    </dgm:pt>
    <dgm:pt modelId="{70DA4EC3-4403-42EC-B819-7E947B37177B}" type="parTrans" cxnId="{0789B78A-2D36-45EF-BBE9-A49FB320D65C}">
      <dgm:prSet/>
      <dgm:spPr/>
      <dgm:t>
        <a:bodyPr/>
        <a:lstStyle/>
        <a:p>
          <a:endParaRPr lang="es-CR" sz="2000">
            <a:solidFill>
              <a:schemeClr val="tx1"/>
            </a:solidFill>
          </a:endParaRPr>
        </a:p>
      </dgm:t>
    </dgm:pt>
    <dgm:pt modelId="{8CC8AC07-371C-41CC-B404-B2EE4E00C398}" type="sibTrans" cxnId="{0789B78A-2D36-45EF-BBE9-A49FB320D65C}">
      <dgm:prSet/>
      <dgm:spPr/>
      <dgm:t>
        <a:bodyPr/>
        <a:lstStyle/>
        <a:p>
          <a:endParaRPr lang="es-CR" sz="2000">
            <a:solidFill>
              <a:schemeClr val="tx1"/>
            </a:solidFill>
          </a:endParaRPr>
        </a:p>
      </dgm:t>
    </dgm:pt>
    <dgm:pt modelId="{6BD77DCD-59C8-4562-8DC2-840751E6EDE2}">
      <dgm:prSet phldrT="[Texto]" custT="1"/>
      <dgm:spPr>
        <a:solidFill>
          <a:schemeClr val="bg1">
            <a:alpha val="90000"/>
          </a:schemeClr>
        </a:solidFill>
      </dgm:spPr>
      <dgm:t>
        <a:bodyPr/>
        <a:lstStyle/>
        <a:p>
          <a:r>
            <a:rPr lang="es-CR" sz="2000" dirty="0">
              <a:solidFill>
                <a:schemeClr val="tx1"/>
              </a:solidFill>
            </a:rPr>
            <a:t>Dilución de electrolitos</a:t>
          </a:r>
        </a:p>
      </dgm:t>
    </dgm:pt>
    <dgm:pt modelId="{D77CE5A9-ED00-4CCE-974B-7063CEF20541}" type="parTrans" cxnId="{DDEA89CB-8E77-41AD-931D-BEBF5AD059CA}">
      <dgm:prSet/>
      <dgm:spPr/>
      <dgm:t>
        <a:bodyPr/>
        <a:lstStyle/>
        <a:p>
          <a:endParaRPr lang="es-CR" sz="2000">
            <a:solidFill>
              <a:schemeClr val="tx1"/>
            </a:solidFill>
          </a:endParaRPr>
        </a:p>
      </dgm:t>
    </dgm:pt>
    <dgm:pt modelId="{71A2A54E-C854-4282-A8CF-4EAA5943293F}" type="sibTrans" cxnId="{DDEA89CB-8E77-41AD-931D-BEBF5AD059CA}">
      <dgm:prSet/>
      <dgm:spPr/>
      <dgm:t>
        <a:bodyPr/>
        <a:lstStyle/>
        <a:p>
          <a:endParaRPr lang="es-CR" sz="2000">
            <a:solidFill>
              <a:schemeClr val="tx1"/>
            </a:solidFill>
          </a:endParaRPr>
        </a:p>
      </dgm:t>
    </dgm:pt>
    <dgm:pt modelId="{C377CF0E-FAB1-4981-9261-E73837627769}" type="pres">
      <dgm:prSet presAssocID="{2EEA99ED-FFE8-4642-AB4B-5DD855056D99}" presName="diagram" presStyleCnt="0">
        <dgm:presLayoutVars>
          <dgm:chPref val="1"/>
          <dgm:dir/>
          <dgm:animOne val="branch"/>
          <dgm:animLvl val="lvl"/>
          <dgm:resizeHandles/>
        </dgm:presLayoutVars>
      </dgm:prSet>
      <dgm:spPr/>
    </dgm:pt>
    <dgm:pt modelId="{A21061EB-8F51-4939-A1B9-1F1CBD8CAA2D}" type="pres">
      <dgm:prSet presAssocID="{18424EED-1216-4DB4-8BBC-774B0214B4A8}" presName="root" presStyleCnt="0"/>
      <dgm:spPr/>
    </dgm:pt>
    <dgm:pt modelId="{CB6A7A18-46E2-480B-B3C0-3EF73517369D}" type="pres">
      <dgm:prSet presAssocID="{18424EED-1216-4DB4-8BBC-774B0214B4A8}" presName="rootComposite" presStyleCnt="0"/>
      <dgm:spPr/>
    </dgm:pt>
    <dgm:pt modelId="{82A61E7F-FBAB-4553-8627-D002BAE99332}" type="pres">
      <dgm:prSet presAssocID="{18424EED-1216-4DB4-8BBC-774B0214B4A8}" presName="rootText" presStyleLbl="node1" presStyleIdx="0" presStyleCnt="1"/>
      <dgm:spPr/>
    </dgm:pt>
    <dgm:pt modelId="{6DF85C02-96F9-43D5-8A09-F7C06655C263}" type="pres">
      <dgm:prSet presAssocID="{18424EED-1216-4DB4-8BBC-774B0214B4A8}" presName="rootConnector" presStyleLbl="node1" presStyleIdx="0" presStyleCnt="1"/>
      <dgm:spPr/>
    </dgm:pt>
    <dgm:pt modelId="{EF988085-D37A-4A2B-8F8C-310C5E9DC830}" type="pres">
      <dgm:prSet presAssocID="{18424EED-1216-4DB4-8BBC-774B0214B4A8}" presName="childShape" presStyleCnt="0"/>
      <dgm:spPr/>
    </dgm:pt>
    <dgm:pt modelId="{FEB949D7-B2CA-4A1A-B4A0-826691F405C1}" type="pres">
      <dgm:prSet presAssocID="{BCFCC335-ABB2-4E4A-B939-20CA9F9D02CD}" presName="Name13" presStyleLbl="parChTrans1D2" presStyleIdx="0" presStyleCnt="3"/>
      <dgm:spPr/>
    </dgm:pt>
    <dgm:pt modelId="{8B61923D-4CCF-43E6-B5CF-EB69BA626519}" type="pres">
      <dgm:prSet presAssocID="{AEF3767E-3A45-464D-8F93-2D2BAED60AF7}" presName="childText" presStyleLbl="bgAcc1" presStyleIdx="0" presStyleCnt="3" custScaleX="147532" custLinFactNeighborY="-9574">
        <dgm:presLayoutVars>
          <dgm:bulletEnabled val="1"/>
        </dgm:presLayoutVars>
      </dgm:prSet>
      <dgm:spPr/>
    </dgm:pt>
    <dgm:pt modelId="{180FDE9E-9E2C-43C3-A503-9EA84B5398FF}" type="pres">
      <dgm:prSet presAssocID="{70DA4EC3-4403-42EC-B819-7E947B37177B}" presName="Name13" presStyleLbl="parChTrans1D2" presStyleIdx="1" presStyleCnt="3"/>
      <dgm:spPr/>
    </dgm:pt>
    <dgm:pt modelId="{07B92568-8935-4B62-8836-94A5FB64FE19}" type="pres">
      <dgm:prSet presAssocID="{EDE4CB48-6153-4F06-87EE-66A3C6C1A0F1}" presName="childText" presStyleLbl="bgAcc1" presStyleIdx="1" presStyleCnt="3" custScaleX="147532" custLinFactNeighborY="-14361">
        <dgm:presLayoutVars>
          <dgm:bulletEnabled val="1"/>
        </dgm:presLayoutVars>
      </dgm:prSet>
      <dgm:spPr/>
    </dgm:pt>
    <dgm:pt modelId="{21A4F757-E232-4CEF-B666-E63148A0EEA4}" type="pres">
      <dgm:prSet presAssocID="{D77CE5A9-ED00-4CCE-974B-7063CEF20541}" presName="Name13" presStyleLbl="parChTrans1D2" presStyleIdx="2" presStyleCnt="3"/>
      <dgm:spPr/>
    </dgm:pt>
    <dgm:pt modelId="{25B08A6D-37A4-4319-A127-ACE61A388AD0}" type="pres">
      <dgm:prSet presAssocID="{6BD77DCD-59C8-4562-8DC2-840751E6EDE2}" presName="childText" presStyleLbl="bgAcc1" presStyleIdx="2" presStyleCnt="3" custScaleX="147532" custLinFactNeighborY="-19148">
        <dgm:presLayoutVars>
          <dgm:bulletEnabled val="1"/>
        </dgm:presLayoutVars>
      </dgm:prSet>
      <dgm:spPr/>
    </dgm:pt>
  </dgm:ptLst>
  <dgm:cxnLst>
    <dgm:cxn modelId="{20B2730B-9D9F-4B4A-963F-DB32177F3B46}" type="presOf" srcId="{EDE4CB48-6153-4F06-87EE-66A3C6C1A0F1}" destId="{07B92568-8935-4B62-8836-94A5FB64FE19}" srcOrd="0" destOrd="0" presId="urn:microsoft.com/office/officeart/2005/8/layout/hierarchy3"/>
    <dgm:cxn modelId="{53803217-8F71-4F7C-A0EE-5C7E71501A33}" type="presOf" srcId="{70DA4EC3-4403-42EC-B819-7E947B37177B}" destId="{180FDE9E-9E2C-43C3-A503-9EA84B5398FF}" srcOrd="0" destOrd="0" presId="urn:microsoft.com/office/officeart/2005/8/layout/hierarchy3"/>
    <dgm:cxn modelId="{5CCBD419-4C77-416C-845C-B07489438B3F}" type="presOf" srcId="{2EEA99ED-FFE8-4642-AB4B-5DD855056D99}" destId="{C377CF0E-FAB1-4981-9261-E73837627769}" srcOrd="0" destOrd="0" presId="urn:microsoft.com/office/officeart/2005/8/layout/hierarchy3"/>
    <dgm:cxn modelId="{F44ED342-3838-41A4-A251-DAC97B4192D3}" type="presOf" srcId="{D77CE5A9-ED00-4CCE-974B-7063CEF20541}" destId="{21A4F757-E232-4CEF-B666-E63148A0EEA4}" srcOrd="0" destOrd="0" presId="urn:microsoft.com/office/officeart/2005/8/layout/hierarchy3"/>
    <dgm:cxn modelId="{DB92BD75-685D-4A86-9BE7-26BA53F0EF84}" type="presOf" srcId="{18424EED-1216-4DB4-8BBC-774B0214B4A8}" destId="{6DF85C02-96F9-43D5-8A09-F7C06655C263}" srcOrd="1" destOrd="0" presId="urn:microsoft.com/office/officeart/2005/8/layout/hierarchy3"/>
    <dgm:cxn modelId="{95261357-E55B-4479-9E50-8BFDD65B55BF}" type="presOf" srcId="{6BD77DCD-59C8-4562-8DC2-840751E6EDE2}" destId="{25B08A6D-37A4-4319-A127-ACE61A388AD0}" srcOrd="0" destOrd="0" presId="urn:microsoft.com/office/officeart/2005/8/layout/hierarchy3"/>
    <dgm:cxn modelId="{7F2CAF79-E6D6-401F-A4D3-2FEBE9D2DBEA}" type="presOf" srcId="{BCFCC335-ABB2-4E4A-B939-20CA9F9D02CD}" destId="{FEB949D7-B2CA-4A1A-B4A0-826691F405C1}" srcOrd="0" destOrd="0" presId="urn:microsoft.com/office/officeart/2005/8/layout/hierarchy3"/>
    <dgm:cxn modelId="{21A7E37D-8280-43C1-80A2-73329A7D0627}" srcId="{18424EED-1216-4DB4-8BBC-774B0214B4A8}" destId="{AEF3767E-3A45-464D-8F93-2D2BAED60AF7}" srcOrd="0" destOrd="0" parTransId="{BCFCC335-ABB2-4E4A-B939-20CA9F9D02CD}" sibTransId="{74DD0B09-D4DB-4902-8ED8-3C2477D34283}"/>
    <dgm:cxn modelId="{0789B78A-2D36-45EF-BBE9-A49FB320D65C}" srcId="{18424EED-1216-4DB4-8BBC-774B0214B4A8}" destId="{EDE4CB48-6153-4F06-87EE-66A3C6C1A0F1}" srcOrd="1" destOrd="0" parTransId="{70DA4EC3-4403-42EC-B819-7E947B37177B}" sibTransId="{8CC8AC07-371C-41CC-B404-B2EE4E00C398}"/>
    <dgm:cxn modelId="{4A4B4A91-7B37-4B53-A271-EA490C063CA7}" type="presOf" srcId="{AEF3767E-3A45-464D-8F93-2D2BAED60AF7}" destId="{8B61923D-4CCF-43E6-B5CF-EB69BA626519}" srcOrd="0" destOrd="0" presId="urn:microsoft.com/office/officeart/2005/8/layout/hierarchy3"/>
    <dgm:cxn modelId="{D50EA0B4-B34E-4504-80E1-F84FA6A5CDCB}" type="presOf" srcId="{18424EED-1216-4DB4-8BBC-774B0214B4A8}" destId="{82A61E7F-FBAB-4553-8627-D002BAE99332}" srcOrd="0" destOrd="0" presId="urn:microsoft.com/office/officeart/2005/8/layout/hierarchy3"/>
    <dgm:cxn modelId="{DDEA89CB-8E77-41AD-931D-BEBF5AD059CA}" srcId="{18424EED-1216-4DB4-8BBC-774B0214B4A8}" destId="{6BD77DCD-59C8-4562-8DC2-840751E6EDE2}" srcOrd="2" destOrd="0" parTransId="{D77CE5A9-ED00-4CCE-974B-7063CEF20541}" sibTransId="{71A2A54E-C854-4282-A8CF-4EAA5943293F}"/>
    <dgm:cxn modelId="{34DFAAF6-1B00-449D-A341-9C74E5CD161F}" srcId="{2EEA99ED-FFE8-4642-AB4B-5DD855056D99}" destId="{18424EED-1216-4DB4-8BBC-774B0214B4A8}" srcOrd="0" destOrd="0" parTransId="{69FD9FF5-1C95-48F8-91E2-234E91053A9F}" sibTransId="{490A90A7-017B-43A8-B554-372CD50C57AF}"/>
    <dgm:cxn modelId="{D0D4FDAA-DDAB-46DA-961A-FF28A1312744}" type="presParOf" srcId="{C377CF0E-FAB1-4981-9261-E73837627769}" destId="{A21061EB-8F51-4939-A1B9-1F1CBD8CAA2D}" srcOrd="0" destOrd="0" presId="urn:microsoft.com/office/officeart/2005/8/layout/hierarchy3"/>
    <dgm:cxn modelId="{4C67751F-372C-45F0-AB53-0C27092CC297}" type="presParOf" srcId="{A21061EB-8F51-4939-A1B9-1F1CBD8CAA2D}" destId="{CB6A7A18-46E2-480B-B3C0-3EF73517369D}" srcOrd="0" destOrd="0" presId="urn:microsoft.com/office/officeart/2005/8/layout/hierarchy3"/>
    <dgm:cxn modelId="{60A387F7-D908-449E-A847-CC46EE39EA6A}" type="presParOf" srcId="{CB6A7A18-46E2-480B-B3C0-3EF73517369D}" destId="{82A61E7F-FBAB-4553-8627-D002BAE99332}" srcOrd="0" destOrd="0" presId="urn:microsoft.com/office/officeart/2005/8/layout/hierarchy3"/>
    <dgm:cxn modelId="{2EAF38FA-7E85-4391-AB99-137A0E410135}" type="presParOf" srcId="{CB6A7A18-46E2-480B-B3C0-3EF73517369D}" destId="{6DF85C02-96F9-43D5-8A09-F7C06655C263}" srcOrd="1" destOrd="0" presId="urn:microsoft.com/office/officeart/2005/8/layout/hierarchy3"/>
    <dgm:cxn modelId="{2701F37E-F25B-4A59-B7C7-20FFB1560D9C}" type="presParOf" srcId="{A21061EB-8F51-4939-A1B9-1F1CBD8CAA2D}" destId="{EF988085-D37A-4A2B-8F8C-310C5E9DC830}" srcOrd="1" destOrd="0" presId="urn:microsoft.com/office/officeart/2005/8/layout/hierarchy3"/>
    <dgm:cxn modelId="{92352BB0-F25F-4A8B-B5EB-C4B1AD2C6E6F}" type="presParOf" srcId="{EF988085-D37A-4A2B-8F8C-310C5E9DC830}" destId="{FEB949D7-B2CA-4A1A-B4A0-826691F405C1}" srcOrd="0" destOrd="0" presId="urn:microsoft.com/office/officeart/2005/8/layout/hierarchy3"/>
    <dgm:cxn modelId="{36A8B088-57B6-45FE-9935-2D9406B20E11}" type="presParOf" srcId="{EF988085-D37A-4A2B-8F8C-310C5E9DC830}" destId="{8B61923D-4CCF-43E6-B5CF-EB69BA626519}" srcOrd="1" destOrd="0" presId="urn:microsoft.com/office/officeart/2005/8/layout/hierarchy3"/>
    <dgm:cxn modelId="{FCF3B3DA-6ABB-4EBC-A7C9-0E054F227ED4}" type="presParOf" srcId="{EF988085-D37A-4A2B-8F8C-310C5E9DC830}" destId="{180FDE9E-9E2C-43C3-A503-9EA84B5398FF}" srcOrd="2" destOrd="0" presId="urn:microsoft.com/office/officeart/2005/8/layout/hierarchy3"/>
    <dgm:cxn modelId="{C26ED082-4386-48BA-9C2D-BF86CB482C64}" type="presParOf" srcId="{EF988085-D37A-4A2B-8F8C-310C5E9DC830}" destId="{07B92568-8935-4B62-8836-94A5FB64FE19}" srcOrd="3" destOrd="0" presId="urn:microsoft.com/office/officeart/2005/8/layout/hierarchy3"/>
    <dgm:cxn modelId="{91C6F4E0-866F-489C-AB09-ECA264EB8C0D}" type="presParOf" srcId="{EF988085-D37A-4A2B-8F8C-310C5E9DC830}" destId="{21A4F757-E232-4CEF-B666-E63148A0EEA4}" srcOrd="4" destOrd="0" presId="urn:microsoft.com/office/officeart/2005/8/layout/hierarchy3"/>
    <dgm:cxn modelId="{8DBB9C99-7C90-4FF6-8A5E-6A7A490E8512}" type="presParOf" srcId="{EF988085-D37A-4A2B-8F8C-310C5E9DC830}" destId="{25B08A6D-37A4-4319-A127-ACE61A388AD0}" srcOrd="5" destOrd="0" presId="urn:microsoft.com/office/officeart/2005/8/layout/hierarchy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EEA99ED-FFE8-4642-AB4B-5DD855056D99}"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s-CR"/>
        </a:p>
      </dgm:t>
    </dgm:pt>
    <dgm:pt modelId="{18424EED-1216-4DB4-8BBC-774B0214B4A8}">
      <dgm:prSet phldrT="[Texto]" custT="1"/>
      <dgm:spPr>
        <a:solidFill>
          <a:srgbClr val="00B0F0"/>
        </a:solidFill>
        <a:ln w="28575">
          <a:solidFill>
            <a:schemeClr val="bg1"/>
          </a:solidFill>
        </a:ln>
        <a:scene3d>
          <a:camera prst="orthographicFront"/>
          <a:lightRig rig="threePt" dir="t"/>
        </a:scene3d>
        <a:sp3d>
          <a:bevelT w="165100" prst="coolSlant"/>
        </a:sp3d>
      </dgm:spPr>
      <dgm:t>
        <a:bodyPr/>
        <a:lstStyle/>
        <a:p>
          <a:r>
            <a:rPr lang="es-CR" sz="1400" dirty="0">
              <a:solidFill>
                <a:schemeClr val="tx1"/>
              </a:solidFill>
            </a:rPr>
            <a:t>Estudio </a:t>
          </a:r>
          <a:r>
            <a:rPr lang="es-CR" sz="1400" dirty="0" err="1">
              <a:solidFill>
                <a:schemeClr val="tx1"/>
              </a:solidFill>
            </a:rPr>
            <a:t>Shirreffs</a:t>
          </a:r>
          <a:r>
            <a:rPr lang="es-CR" sz="1400" dirty="0">
              <a:solidFill>
                <a:schemeClr val="tx1"/>
              </a:solidFill>
            </a:rPr>
            <a:t> &amp; </a:t>
          </a:r>
          <a:r>
            <a:rPr lang="es-CR" sz="1400" dirty="0" err="1">
              <a:solidFill>
                <a:schemeClr val="tx1"/>
              </a:solidFill>
            </a:rPr>
            <a:t>Maugghan</a:t>
          </a:r>
          <a:r>
            <a:rPr lang="es-CR" sz="1400" dirty="0">
              <a:solidFill>
                <a:schemeClr val="tx1"/>
              </a:solidFill>
            </a:rPr>
            <a:t> (1977)</a:t>
          </a:r>
        </a:p>
      </dgm:t>
    </dgm:pt>
    <dgm:pt modelId="{69FD9FF5-1C95-48F8-91E2-234E91053A9F}" type="parTrans" cxnId="{34DFAAF6-1B00-449D-A341-9C74E5CD161F}">
      <dgm:prSet/>
      <dgm:spPr/>
      <dgm:t>
        <a:bodyPr/>
        <a:lstStyle/>
        <a:p>
          <a:endParaRPr lang="es-CR" sz="2000"/>
        </a:p>
      </dgm:t>
    </dgm:pt>
    <dgm:pt modelId="{490A90A7-017B-43A8-B554-372CD50C57AF}" type="sibTrans" cxnId="{34DFAAF6-1B00-449D-A341-9C74E5CD161F}">
      <dgm:prSet/>
      <dgm:spPr/>
      <dgm:t>
        <a:bodyPr/>
        <a:lstStyle/>
        <a:p>
          <a:endParaRPr lang="es-CR" sz="2000"/>
        </a:p>
      </dgm:t>
    </dgm:pt>
    <dgm:pt modelId="{AEF3767E-3A45-464D-8F93-2D2BAED60AF7}">
      <dgm:prSet phldrT="[Texto]" custT="1"/>
      <dgm:spPr>
        <a:solidFill>
          <a:schemeClr val="bg1">
            <a:alpha val="90000"/>
          </a:schemeClr>
        </a:solidFill>
      </dgm:spPr>
      <dgm:t>
        <a:bodyPr/>
        <a:lstStyle/>
        <a:p>
          <a:r>
            <a:rPr lang="es-CR" sz="2000" dirty="0"/>
            <a:t>Ingesta 0, 1, 2 y 4% de alcohol</a:t>
          </a:r>
        </a:p>
      </dgm:t>
    </dgm:pt>
    <dgm:pt modelId="{BCFCC335-ABB2-4E4A-B939-20CA9F9D02CD}" type="parTrans" cxnId="{21A7E37D-8280-43C1-80A2-73329A7D0627}">
      <dgm:prSet/>
      <dgm:spPr/>
      <dgm:t>
        <a:bodyPr/>
        <a:lstStyle/>
        <a:p>
          <a:endParaRPr lang="es-CR" sz="2000"/>
        </a:p>
      </dgm:t>
    </dgm:pt>
    <dgm:pt modelId="{74DD0B09-D4DB-4902-8ED8-3C2477D34283}" type="sibTrans" cxnId="{21A7E37D-8280-43C1-80A2-73329A7D0627}">
      <dgm:prSet/>
      <dgm:spPr/>
      <dgm:t>
        <a:bodyPr/>
        <a:lstStyle/>
        <a:p>
          <a:endParaRPr lang="es-CR" sz="2000"/>
        </a:p>
      </dgm:t>
    </dgm:pt>
    <dgm:pt modelId="{EDE4CB48-6153-4F06-87EE-66A3C6C1A0F1}">
      <dgm:prSet phldrT="[Texto]" custT="1"/>
      <dgm:spPr>
        <a:solidFill>
          <a:schemeClr val="bg1">
            <a:alpha val="90000"/>
          </a:schemeClr>
        </a:solidFill>
      </dgm:spPr>
      <dgm:t>
        <a:bodyPr/>
        <a:lstStyle/>
        <a:p>
          <a:r>
            <a:rPr lang="es-CR" sz="2000" dirty="0"/>
            <a:t>Se mantiene el alcohol ingerido.</a:t>
          </a:r>
        </a:p>
      </dgm:t>
    </dgm:pt>
    <dgm:pt modelId="{70DA4EC3-4403-42EC-B819-7E947B37177B}" type="parTrans" cxnId="{0789B78A-2D36-45EF-BBE9-A49FB320D65C}">
      <dgm:prSet/>
      <dgm:spPr/>
      <dgm:t>
        <a:bodyPr/>
        <a:lstStyle/>
        <a:p>
          <a:endParaRPr lang="es-CR" sz="2000"/>
        </a:p>
      </dgm:t>
    </dgm:pt>
    <dgm:pt modelId="{8CC8AC07-371C-41CC-B404-B2EE4E00C398}" type="sibTrans" cxnId="{0789B78A-2D36-45EF-BBE9-A49FB320D65C}">
      <dgm:prSet/>
      <dgm:spPr/>
      <dgm:t>
        <a:bodyPr/>
        <a:lstStyle/>
        <a:p>
          <a:endParaRPr lang="es-CR" sz="2000"/>
        </a:p>
      </dgm:t>
    </dgm:pt>
    <dgm:pt modelId="{6BD77DCD-59C8-4562-8DC2-840751E6EDE2}">
      <dgm:prSet phldrT="[Texto]" custT="1"/>
      <dgm:spPr>
        <a:solidFill>
          <a:schemeClr val="bg1">
            <a:alpha val="90000"/>
          </a:schemeClr>
        </a:solidFill>
      </dgm:spPr>
      <dgm:t>
        <a:bodyPr/>
        <a:lstStyle/>
        <a:p>
          <a:r>
            <a:rPr lang="es-CR" sz="2000" b="1" dirty="0"/>
            <a:t>Usa niveles bajos de alcohol</a:t>
          </a:r>
        </a:p>
      </dgm:t>
    </dgm:pt>
    <dgm:pt modelId="{D77CE5A9-ED00-4CCE-974B-7063CEF20541}" type="parTrans" cxnId="{DDEA89CB-8E77-41AD-931D-BEBF5AD059CA}">
      <dgm:prSet/>
      <dgm:spPr/>
      <dgm:t>
        <a:bodyPr/>
        <a:lstStyle/>
        <a:p>
          <a:endParaRPr lang="es-CR" sz="2000"/>
        </a:p>
      </dgm:t>
    </dgm:pt>
    <dgm:pt modelId="{71A2A54E-C854-4282-A8CF-4EAA5943293F}" type="sibTrans" cxnId="{DDEA89CB-8E77-41AD-931D-BEBF5AD059CA}">
      <dgm:prSet/>
      <dgm:spPr/>
      <dgm:t>
        <a:bodyPr/>
        <a:lstStyle/>
        <a:p>
          <a:endParaRPr lang="es-CR" sz="2000"/>
        </a:p>
      </dgm:t>
    </dgm:pt>
    <dgm:pt modelId="{C377CF0E-FAB1-4981-9261-E73837627769}" type="pres">
      <dgm:prSet presAssocID="{2EEA99ED-FFE8-4642-AB4B-5DD855056D99}" presName="diagram" presStyleCnt="0">
        <dgm:presLayoutVars>
          <dgm:chPref val="1"/>
          <dgm:dir/>
          <dgm:animOne val="branch"/>
          <dgm:animLvl val="lvl"/>
          <dgm:resizeHandles/>
        </dgm:presLayoutVars>
      </dgm:prSet>
      <dgm:spPr/>
    </dgm:pt>
    <dgm:pt modelId="{A21061EB-8F51-4939-A1B9-1F1CBD8CAA2D}" type="pres">
      <dgm:prSet presAssocID="{18424EED-1216-4DB4-8BBC-774B0214B4A8}" presName="root" presStyleCnt="0"/>
      <dgm:spPr/>
    </dgm:pt>
    <dgm:pt modelId="{CB6A7A18-46E2-480B-B3C0-3EF73517369D}" type="pres">
      <dgm:prSet presAssocID="{18424EED-1216-4DB4-8BBC-774B0214B4A8}" presName="rootComposite" presStyleCnt="0"/>
      <dgm:spPr/>
    </dgm:pt>
    <dgm:pt modelId="{82A61E7F-FBAB-4553-8627-D002BAE99332}" type="pres">
      <dgm:prSet presAssocID="{18424EED-1216-4DB4-8BBC-774B0214B4A8}" presName="rootText" presStyleLbl="node1" presStyleIdx="0" presStyleCnt="1"/>
      <dgm:spPr/>
    </dgm:pt>
    <dgm:pt modelId="{6DF85C02-96F9-43D5-8A09-F7C06655C263}" type="pres">
      <dgm:prSet presAssocID="{18424EED-1216-4DB4-8BBC-774B0214B4A8}" presName="rootConnector" presStyleLbl="node1" presStyleIdx="0" presStyleCnt="1"/>
      <dgm:spPr/>
    </dgm:pt>
    <dgm:pt modelId="{EF988085-D37A-4A2B-8F8C-310C5E9DC830}" type="pres">
      <dgm:prSet presAssocID="{18424EED-1216-4DB4-8BBC-774B0214B4A8}" presName="childShape" presStyleCnt="0"/>
      <dgm:spPr/>
    </dgm:pt>
    <dgm:pt modelId="{FEB949D7-B2CA-4A1A-B4A0-826691F405C1}" type="pres">
      <dgm:prSet presAssocID="{BCFCC335-ABB2-4E4A-B939-20CA9F9D02CD}" presName="Name13" presStyleLbl="parChTrans1D2" presStyleIdx="0" presStyleCnt="3"/>
      <dgm:spPr/>
    </dgm:pt>
    <dgm:pt modelId="{8B61923D-4CCF-43E6-B5CF-EB69BA626519}" type="pres">
      <dgm:prSet presAssocID="{AEF3767E-3A45-464D-8F93-2D2BAED60AF7}" presName="childText" presStyleLbl="bgAcc1" presStyleIdx="0" presStyleCnt="3" custScaleX="140627" custLinFactNeighborY="-8869">
        <dgm:presLayoutVars>
          <dgm:bulletEnabled val="1"/>
        </dgm:presLayoutVars>
      </dgm:prSet>
      <dgm:spPr/>
    </dgm:pt>
    <dgm:pt modelId="{180FDE9E-9E2C-43C3-A503-9EA84B5398FF}" type="pres">
      <dgm:prSet presAssocID="{70DA4EC3-4403-42EC-B819-7E947B37177B}" presName="Name13" presStyleLbl="parChTrans1D2" presStyleIdx="1" presStyleCnt="3"/>
      <dgm:spPr/>
    </dgm:pt>
    <dgm:pt modelId="{07B92568-8935-4B62-8836-94A5FB64FE19}" type="pres">
      <dgm:prSet presAssocID="{EDE4CB48-6153-4F06-87EE-66A3C6C1A0F1}" presName="childText" presStyleLbl="bgAcc1" presStyleIdx="1" presStyleCnt="3" custScaleX="140627" custLinFactNeighborY="-13937">
        <dgm:presLayoutVars>
          <dgm:bulletEnabled val="1"/>
        </dgm:presLayoutVars>
      </dgm:prSet>
      <dgm:spPr/>
    </dgm:pt>
    <dgm:pt modelId="{21A4F757-E232-4CEF-B666-E63148A0EEA4}" type="pres">
      <dgm:prSet presAssocID="{D77CE5A9-ED00-4CCE-974B-7063CEF20541}" presName="Name13" presStyleLbl="parChTrans1D2" presStyleIdx="2" presStyleCnt="3"/>
      <dgm:spPr/>
    </dgm:pt>
    <dgm:pt modelId="{25B08A6D-37A4-4319-A127-ACE61A388AD0}" type="pres">
      <dgm:prSet presAssocID="{6BD77DCD-59C8-4562-8DC2-840751E6EDE2}" presName="childText" presStyleLbl="bgAcc1" presStyleIdx="2" presStyleCnt="3" custScaleX="140627" custLinFactNeighborY="-19005">
        <dgm:presLayoutVars>
          <dgm:bulletEnabled val="1"/>
        </dgm:presLayoutVars>
      </dgm:prSet>
      <dgm:spPr/>
    </dgm:pt>
  </dgm:ptLst>
  <dgm:cxnLst>
    <dgm:cxn modelId="{DF532E4D-30FF-40F7-A8D0-065BA50215F0}" type="presOf" srcId="{18424EED-1216-4DB4-8BBC-774B0214B4A8}" destId="{82A61E7F-FBAB-4553-8627-D002BAE99332}" srcOrd="0" destOrd="0" presId="urn:microsoft.com/office/officeart/2005/8/layout/hierarchy3"/>
    <dgm:cxn modelId="{E1A42C4E-7407-4786-8AD4-75746A28A9E3}" type="presOf" srcId="{AEF3767E-3A45-464D-8F93-2D2BAED60AF7}" destId="{8B61923D-4CCF-43E6-B5CF-EB69BA626519}" srcOrd="0" destOrd="0" presId="urn:microsoft.com/office/officeart/2005/8/layout/hierarchy3"/>
    <dgm:cxn modelId="{54FCFD53-4C74-4F8B-9B7B-0BCBBAAB84E0}" type="presOf" srcId="{D77CE5A9-ED00-4CCE-974B-7063CEF20541}" destId="{21A4F757-E232-4CEF-B666-E63148A0EEA4}" srcOrd="0" destOrd="0" presId="urn:microsoft.com/office/officeart/2005/8/layout/hierarchy3"/>
    <dgm:cxn modelId="{7734B77D-D528-4C52-9149-36D9A48F2E11}" type="presOf" srcId="{70DA4EC3-4403-42EC-B819-7E947B37177B}" destId="{180FDE9E-9E2C-43C3-A503-9EA84B5398FF}" srcOrd="0" destOrd="0" presId="urn:microsoft.com/office/officeart/2005/8/layout/hierarchy3"/>
    <dgm:cxn modelId="{21A7E37D-8280-43C1-80A2-73329A7D0627}" srcId="{18424EED-1216-4DB4-8BBC-774B0214B4A8}" destId="{AEF3767E-3A45-464D-8F93-2D2BAED60AF7}" srcOrd="0" destOrd="0" parTransId="{BCFCC335-ABB2-4E4A-B939-20CA9F9D02CD}" sibTransId="{74DD0B09-D4DB-4902-8ED8-3C2477D34283}"/>
    <dgm:cxn modelId="{0DC5A28A-3F6E-482D-9F3B-2AAB1730C671}" type="presOf" srcId="{EDE4CB48-6153-4F06-87EE-66A3C6C1A0F1}" destId="{07B92568-8935-4B62-8836-94A5FB64FE19}" srcOrd="0" destOrd="0" presId="urn:microsoft.com/office/officeart/2005/8/layout/hierarchy3"/>
    <dgm:cxn modelId="{0789B78A-2D36-45EF-BBE9-A49FB320D65C}" srcId="{18424EED-1216-4DB4-8BBC-774B0214B4A8}" destId="{EDE4CB48-6153-4F06-87EE-66A3C6C1A0F1}" srcOrd="1" destOrd="0" parTransId="{70DA4EC3-4403-42EC-B819-7E947B37177B}" sibTransId="{8CC8AC07-371C-41CC-B404-B2EE4E00C398}"/>
    <dgm:cxn modelId="{823E9098-4FDA-4D41-87A7-A7C43F968550}" type="presOf" srcId="{18424EED-1216-4DB4-8BBC-774B0214B4A8}" destId="{6DF85C02-96F9-43D5-8A09-F7C06655C263}" srcOrd="1" destOrd="0" presId="urn:microsoft.com/office/officeart/2005/8/layout/hierarchy3"/>
    <dgm:cxn modelId="{038C75C7-54C3-40A6-A621-095F4688BA52}" type="presOf" srcId="{BCFCC335-ABB2-4E4A-B939-20CA9F9D02CD}" destId="{FEB949D7-B2CA-4A1A-B4A0-826691F405C1}" srcOrd="0" destOrd="0" presId="urn:microsoft.com/office/officeart/2005/8/layout/hierarchy3"/>
    <dgm:cxn modelId="{DDEA89CB-8E77-41AD-931D-BEBF5AD059CA}" srcId="{18424EED-1216-4DB4-8BBC-774B0214B4A8}" destId="{6BD77DCD-59C8-4562-8DC2-840751E6EDE2}" srcOrd="2" destOrd="0" parTransId="{D77CE5A9-ED00-4CCE-974B-7063CEF20541}" sibTransId="{71A2A54E-C854-4282-A8CF-4EAA5943293F}"/>
    <dgm:cxn modelId="{18E689D3-87EF-40D2-BB5B-FD8CD7886A98}" type="presOf" srcId="{6BD77DCD-59C8-4562-8DC2-840751E6EDE2}" destId="{25B08A6D-37A4-4319-A127-ACE61A388AD0}" srcOrd="0" destOrd="0" presId="urn:microsoft.com/office/officeart/2005/8/layout/hierarchy3"/>
    <dgm:cxn modelId="{34DFAAF6-1B00-449D-A341-9C74E5CD161F}" srcId="{2EEA99ED-FFE8-4642-AB4B-5DD855056D99}" destId="{18424EED-1216-4DB4-8BBC-774B0214B4A8}" srcOrd="0" destOrd="0" parTransId="{69FD9FF5-1C95-48F8-91E2-234E91053A9F}" sibTransId="{490A90A7-017B-43A8-B554-372CD50C57AF}"/>
    <dgm:cxn modelId="{D44AF8FE-0BF6-4A01-B9CA-9C1C67B990CF}" type="presOf" srcId="{2EEA99ED-FFE8-4642-AB4B-5DD855056D99}" destId="{C377CF0E-FAB1-4981-9261-E73837627769}" srcOrd="0" destOrd="0" presId="urn:microsoft.com/office/officeart/2005/8/layout/hierarchy3"/>
    <dgm:cxn modelId="{9A84D18B-29D0-42E5-A134-FC696E9F02DB}" type="presParOf" srcId="{C377CF0E-FAB1-4981-9261-E73837627769}" destId="{A21061EB-8F51-4939-A1B9-1F1CBD8CAA2D}" srcOrd="0" destOrd="0" presId="urn:microsoft.com/office/officeart/2005/8/layout/hierarchy3"/>
    <dgm:cxn modelId="{1AB91AD0-1F57-4937-A275-EDCA18D60092}" type="presParOf" srcId="{A21061EB-8F51-4939-A1B9-1F1CBD8CAA2D}" destId="{CB6A7A18-46E2-480B-B3C0-3EF73517369D}" srcOrd="0" destOrd="0" presId="urn:microsoft.com/office/officeart/2005/8/layout/hierarchy3"/>
    <dgm:cxn modelId="{40355C4D-6395-473F-AA53-937491C01BCA}" type="presParOf" srcId="{CB6A7A18-46E2-480B-B3C0-3EF73517369D}" destId="{82A61E7F-FBAB-4553-8627-D002BAE99332}" srcOrd="0" destOrd="0" presId="urn:microsoft.com/office/officeart/2005/8/layout/hierarchy3"/>
    <dgm:cxn modelId="{2574E2CA-26CF-4B83-88F1-7484C8EBBBC6}" type="presParOf" srcId="{CB6A7A18-46E2-480B-B3C0-3EF73517369D}" destId="{6DF85C02-96F9-43D5-8A09-F7C06655C263}" srcOrd="1" destOrd="0" presId="urn:microsoft.com/office/officeart/2005/8/layout/hierarchy3"/>
    <dgm:cxn modelId="{1FEAD321-7563-4098-9229-4D0C7038FDA3}" type="presParOf" srcId="{A21061EB-8F51-4939-A1B9-1F1CBD8CAA2D}" destId="{EF988085-D37A-4A2B-8F8C-310C5E9DC830}" srcOrd="1" destOrd="0" presId="urn:microsoft.com/office/officeart/2005/8/layout/hierarchy3"/>
    <dgm:cxn modelId="{A555F910-4AA4-48F8-ADCC-2BE69A5FF951}" type="presParOf" srcId="{EF988085-D37A-4A2B-8F8C-310C5E9DC830}" destId="{FEB949D7-B2CA-4A1A-B4A0-826691F405C1}" srcOrd="0" destOrd="0" presId="urn:microsoft.com/office/officeart/2005/8/layout/hierarchy3"/>
    <dgm:cxn modelId="{3E793DEC-5458-46E6-B2F5-E28000526DD1}" type="presParOf" srcId="{EF988085-D37A-4A2B-8F8C-310C5E9DC830}" destId="{8B61923D-4CCF-43E6-B5CF-EB69BA626519}" srcOrd="1" destOrd="0" presId="urn:microsoft.com/office/officeart/2005/8/layout/hierarchy3"/>
    <dgm:cxn modelId="{A7F84DA0-1A4E-4151-8CC1-E112663540E2}" type="presParOf" srcId="{EF988085-D37A-4A2B-8F8C-310C5E9DC830}" destId="{180FDE9E-9E2C-43C3-A503-9EA84B5398FF}" srcOrd="2" destOrd="0" presId="urn:microsoft.com/office/officeart/2005/8/layout/hierarchy3"/>
    <dgm:cxn modelId="{1459DCC8-2F5F-4E87-AC82-C349AAA6E173}" type="presParOf" srcId="{EF988085-D37A-4A2B-8F8C-310C5E9DC830}" destId="{07B92568-8935-4B62-8836-94A5FB64FE19}" srcOrd="3" destOrd="0" presId="urn:microsoft.com/office/officeart/2005/8/layout/hierarchy3"/>
    <dgm:cxn modelId="{F483EB64-DC23-486E-A0E7-23AC99CDF023}" type="presParOf" srcId="{EF988085-D37A-4A2B-8F8C-310C5E9DC830}" destId="{21A4F757-E232-4CEF-B666-E63148A0EEA4}" srcOrd="4" destOrd="0" presId="urn:microsoft.com/office/officeart/2005/8/layout/hierarchy3"/>
    <dgm:cxn modelId="{3410EA80-DE74-474C-ADD4-E1C6B1F14648}" type="presParOf" srcId="{EF988085-D37A-4A2B-8F8C-310C5E9DC830}" destId="{25B08A6D-37A4-4319-A127-ACE61A388AD0}" srcOrd="5" destOrd="0" presId="urn:microsoft.com/office/officeart/2005/8/layout/hierarchy3"/>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EEA99ED-FFE8-4642-AB4B-5DD855056D99}"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s-CR"/>
        </a:p>
      </dgm:t>
    </dgm:pt>
    <dgm:pt modelId="{18424EED-1216-4DB4-8BBC-774B0214B4A8}">
      <dgm:prSet phldrT="[Texto]" custT="1"/>
      <dgm:spPr>
        <a:solidFill>
          <a:srgbClr val="00B0F0"/>
        </a:solidFill>
        <a:ln w="28575">
          <a:solidFill>
            <a:schemeClr val="bg1"/>
          </a:solidFill>
        </a:ln>
        <a:scene3d>
          <a:camera prst="orthographicFront"/>
          <a:lightRig rig="threePt" dir="t"/>
        </a:scene3d>
        <a:sp3d>
          <a:bevelT w="165100" prst="coolSlant"/>
        </a:sp3d>
      </dgm:spPr>
      <dgm:t>
        <a:bodyPr/>
        <a:lstStyle/>
        <a:p>
          <a:r>
            <a:rPr lang="es-CR" sz="1800" dirty="0">
              <a:solidFill>
                <a:schemeClr val="tx1"/>
              </a:solidFill>
            </a:rPr>
            <a:t>Propuesta</a:t>
          </a:r>
        </a:p>
      </dgm:t>
    </dgm:pt>
    <dgm:pt modelId="{69FD9FF5-1C95-48F8-91E2-234E91053A9F}" type="parTrans" cxnId="{34DFAAF6-1B00-449D-A341-9C74E5CD161F}">
      <dgm:prSet/>
      <dgm:spPr/>
      <dgm:t>
        <a:bodyPr/>
        <a:lstStyle/>
        <a:p>
          <a:endParaRPr lang="es-CR" sz="2000"/>
        </a:p>
      </dgm:t>
    </dgm:pt>
    <dgm:pt modelId="{490A90A7-017B-43A8-B554-372CD50C57AF}" type="sibTrans" cxnId="{34DFAAF6-1B00-449D-A341-9C74E5CD161F}">
      <dgm:prSet/>
      <dgm:spPr/>
      <dgm:t>
        <a:bodyPr/>
        <a:lstStyle/>
        <a:p>
          <a:endParaRPr lang="es-CR" sz="2000"/>
        </a:p>
      </dgm:t>
    </dgm:pt>
    <dgm:pt modelId="{AEF3767E-3A45-464D-8F93-2D2BAED60AF7}">
      <dgm:prSet phldrT="[Texto]" custT="1"/>
      <dgm:spPr>
        <a:solidFill>
          <a:schemeClr val="bg1">
            <a:alpha val="90000"/>
          </a:schemeClr>
        </a:solidFill>
      </dgm:spPr>
      <dgm:t>
        <a:bodyPr/>
        <a:lstStyle/>
        <a:p>
          <a:r>
            <a:rPr lang="es-CR" sz="2000" dirty="0"/>
            <a:t>Ingesta 0, 0.1, y 4.6% de alcohol</a:t>
          </a:r>
        </a:p>
      </dgm:t>
    </dgm:pt>
    <dgm:pt modelId="{BCFCC335-ABB2-4E4A-B939-20CA9F9D02CD}" type="parTrans" cxnId="{21A7E37D-8280-43C1-80A2-73329A7D0627}">
      <dgm:prSet/>
      <dgm:spPr/>
      <dgm:t>
        <a:bodyPr/>
        <a:lstStyle/>
        <a:p>
          <a:endParaRPr lang="es-CR" sz="2000"/>
        </a:p>
      </dgm:t>
    </dgm:pt>
    <dgm:pt modelId="{74DD0B09-D4DB-4902-8ED8-3C2477D34283}" type="sibTrans" cxnId="{21A7E37D-8280-43C1-80A2-73329A7D0627}">
      <dgm:prSet/>
      <dgm:spPr/>
      <dgm:t>
        <a:bodyPr/>
        <a:lstStyle/>
        <a:p>
          <a:endParaRPr lang="es-CR" sz="2000"/>
        </a:p>
      </dgm:t>
    </dgm:pt>
    <dgm:pt modelId="{EDE4CB48-6153-4F06-87EE-66A3C6C1A0F1}">
      <dgm:prSet phldrT="[Texto]" custT="1"/>
      <dgm:spPr>
        <a:solidFill>
          <a:schemeClr val="bg1">
            <a:alpha val="90000"/>
          </a:schemeClr>
        </a:solidFill>
      </dgm:spPr>
      <dgm:t>
        <a:bodyPr/>
        <a:lstStyle/>
        <a:p>
          <a:r>
            <a:rPr lang="es-CR" sz="2000" dirty="0"/>
            <a:t>Se mantiene el alcohol ingerido.</a:t>
          </a:r>
        </a:p>
      </dgm:t>
    </dgm:pt>
    <dgm:pt modelId="{70DA4EC3-4403-42EC-B819-7E947B37177B}" type="parTrans" cxnId="{0789B78A-2D36-45EF-BBE9-A49FB320D65C}">
      <dgm:prSet/>
      <dgm:spPr/>
      <dgm:t>
        <a:bodyPr/>
        <a:lstStyle/>
        <a:p>
          <a:endParaRPr lang="es-CR" sz="2000"/>
        </a:p>
      </dgm:t>
    </dgm:pt>
    <dgm:pt modelId="{8CC8AC07-371C-41CC-B404-B2EE4E00C398}" type="sibTrans" cxnId="{0789B78A-2D36-45EF-BBE9-A49FB320D65C}">
      <dgm:prSet/>
      <dgm:spPr/>
      <dgm:t>
        <a:bodyPr/>
        <a:lstStyle/>
        <a:p>
          <a:endParaRPr lang="es-CR" sz="2000"/>
        </a:p>
      </dgm:t>
    </dgm:pt>
    <dgm:pt modelId="{6BD77DCD-59C8-4562-8DC2-840751E6EDE2}">
      <dgm:prSet phldrT="[Texto]" custT="1"/>
      <dgm:spPr>
        <a:solidFill>
          <a:schemeClr val="bg1">
            <a:alpha val="90000"/>
          </a:schemeClr>
        </a:solidFill>
      </dgm:spPr>
      <dgm:t>
        <a:bodyPr/>
        <a:lstStyle/>
        <a:p>
          <a:r>
            <a:rPr lang="es-CR" sz="2000" b="1" dirty="0"/>
            <a:t>Usar un nivel más realista de alcohol</a:t>
          </a:r>
        </a:p>
      </dgm:t>
    </dgm:pt>
    <dgm:pt modelId="{D77CE5A9-ED00-4CCE-974B-7063CEF20541}" type="parTrans" cxnId="{DDEA89CB-8E77-41AD-931D-BEBF5AD059CA}">
      <dgm:prSet/>
      <dgm:spPr/>
      <dgm:t>
        <a:bodyPr/>
        <a:lstStyle/>
        <a:p>
          <a:endParaRPr lang="es-CR" sz="2000"/>
        </a:p>
      </dgm:t>
    </dgm:pt>
    <dgm:pt modelId="{71A2A54E-C854-4282-A8CF-4EAA5943293F}" type="sibTrans" cxnId="{DDEA89CB-8E77-41AD-931D-BEBF5AD059CA}">
      <dgm:prSet/>
      <dgm:spPr/>
      <dgm:t>
        <a:bodyPr/>
        <a:lstStyle/>
        <a:p>
          <a:endParaRPr lang="es-CR" sz="2000"/>
        </a:p>
      </dgm:t>
    </dgm:pt>
    <dgm:pt modelId="{C377CF0E-FAB1-4981-9261-E73837627769}" type="pres">
      <dgm:prSet presAssocID="{2EEA99ED-FFE8-4642-AB4B-5DD855056D99}" presName="diagram" presStyleCnt="0">
        <dgm:presLayoutVars>
          <dgm:chPref val="1"/>
          <dgm:dir/>
          <dgm:animOne val="branch"/>
          <dgm:animLvl val="lvl"/>
          <dgm:resizeHandles/>
        </dgm:presLayoutVars>
      </dgm:prSet>
      <dgm:spPr/>
    </dgm:pt>
    <dgm:pt modelId="{A21061EB-8F51-4939-A1B9-1F1CBD8CAA2D}" type="pres">
      <dgm:prSet presAssocID="{18424EED-1216-4DB4-8BBC-774B0214B4A8}" presName="root" presStyleCnt="0"/>
      <dgm:spPr/>
    </dgm:pt>
    <dgm:pt modelId="{CB6A7A18-46E2-480B-B3C0-3EF73517369D}" type="pres">
      <dgm:prSet presAssocID="{18424EED-1216-4DB4-8BBC-774B0214B4A8}" presName="rootComposite" presStyleCnt="0"/>
      <dgm:spPr/>
    </dgm:pt>
    <dgm:pt modelId="{82A61E7F-FBAB-4553-8627-D002BAE99332}" type="pres">
      <dgm:prSet presAssocID="{18424EED-1216-4DB4-8BBC-774B0214B4A8}" presName="rootText" presStyleLbl="node1" presStyleIdx="0" presStyleCnt="1"/>
      <dgm:spPr/>
    </dgm:pt>
    <dgm:pt modelId="{6DF85C02-96F9-43D5-8A09-F7C06655C263}" type="pres">
      <dgm:prSet presAssocID="{18424EED-1216-4DB4-8BBC-774B0214B4A8}" presName="rootConnector" presStyleLbl="node1" presStyleIdx="0" presStyleCnt="1"/>
      <dgm:spPr/>
    </dgm:pt>
    <dgm:pt modelId="{EF988085-D37A-4A2B-8F8C-310C5E9DC830}" type="pres">
      <dgm:prSet presAssocID="{18424EED-1216-4DB4-8BBC-774B0214B4A8}" presName="childShape" presStyleCnt="0"/>
      <dgm:spPr/>
    </dgm:pt>
    <dgm:pt modelId="{FEB949D7-B2CA-4A1A-B4A0-826691F405C1}" type="pres">
      <dgm:prSet presAssocID="{BCFCC335-ABB2-4E4A-B939-20CA9F9D02CD}" presName="Name13" presStyleLbl="parChTrans1D2" presStyleIdx="0" presStyleCnt="3"/>
      <dgm:spPr/>
    </dgm:pt>
    <dgm:pt modelId="{8B61923D-4CCF-43E6-B5CF-EB69BA626519}" type="pres">
      <dgm:prSet presAssocID="{AEF3767E-3A45-464D-8F93-2D2BAED60AF7}" presName="childText" presStyleLbl="bgAcc1" presStyleIdx="0" presStyleCnt="3" custScaleX="150703" custLinFactNeighborY="-8869">
        <dgm:presLayoutVars>
          <dgm:bulletEnabled val="1"/>
        </dgm:presLayoutVars>
      </dgm:prSet>
      <dgm:spPr/>
    </dgm:pt>
    <dgm:pt modelId="{180FDE9E-9E2C-43C3-A503-9EA84B5398FF}" type="pres">
      <dgm:prSet presAssocID="{70DA4EC3-4403-42EC-B819-7E947B37177B}" presName="Name13" presStyleLbl="parChTrans1D2" presStyleIdx="1" presStyleCnt="3"/>
      <dgm:spPr/>
    </dgm:pt>
    <dgm:pt modelId="{07B92568-8935-4B62-8836-94A5FB64FE19}" type="pres">
      <dgm:prSet presAssocID="{EDE4CB48-6153-4F06-87EE-66A3C6C1A0F1}" presName="childText" presStyleLbl="bgAcc1" presStyleIdx="1" presStyleCnt="3" custScaleX="150703" custLinFactNeighborY="-12670">
        <dgm:presLayoutVars>
          <dgm:bulletEnabled val="1"/>
        </dgm:presLayoutVars>
      </dgm:prSet>
      <dgm:spPr/>
    </dgm:pt>
    <dgm:pt modelId="{21A4F757-E232-4CEF-B666-E63148A0EEA4}" type="pres">
      <dgm:prSet presAssocID="{D77CE5A9-ED00-4CCE-974B-7063CEF20541}" presName="Name13" presStyleLbl="parChTrans1D2" presStyleIdx="2" presStyleCnt="3"/>
      <dgm:spPr/>
    </dgm:pt>
    <dgm:pt modelId="{25B08A6D-37A4-4319-A127-ACE61A388AD0}" type="pres">
      <dgm:prSet presAssocID="{6BD77DCD-59C8-4562-8DC2-840751E6EDE2}" presName="childText" presStyleLbl="bgAcc1" presStyleIdx="2" presStyleCnt="3" custScaleX="150703" custLinFactNeighborX="-589" custLinFactNeighborY="-16519">
        <dgm:presLayoutVars>
          <dgm:bulletEnabled val="1"/>
        </dgm:presLayoutVars>
      </dgm:prSet>
      <dgm:spPr/>
    </dgm:pt>
  </dgm:ptLst>
  <dgm:cxnLst>
    <dgm:cxn modelId="{31371B40-B50D-46A6-A4E3-0849C6608D4D}" type="presOf" srcId="{70DA4EC3-4403-42EC-B819-7E947B37177B}" destId="{180FDE9E-9E2C-43C3-A503-9EA84B5398FF}" srcOrd="0" destOrd="0" presId="urn:microsoft.com/office/officeart/2005/8/layout/hierarchy3"/>
    <dgm:cxn modelId="{62DF4264-B5E6-424E-BB87-BC7A7630809F}" type="presOf" srcId="{D77CE5A9-ED00-4CCE-974B-7063CEF20541}" destId="{21A4F757-E232-4CEF-B666-E63148A0EEA4}" srcOrd="0" destOrd="0" presId="urn:microsoft.com/office/officeart/2005/8/layout/hierarchy3"/>
    <dgm:cxn modelId="{F8CDA053-E06D-4E9F-B351-2DA9CF0611C8}" type="presOf" srcId="{EDE4CB48-6153-4F06-87EE-66A3C6C1A0F1}" destId="{07B92568-8935-4B62-8836-94A5FB64FE19}" srcOrd="0" destOrd="0" presId="urn:microsoft.com/office/officeart/2005/8/layout/hierarchy3"/>
    <dgm:cxn modelId="{564A1154-465D-41F9-84A4-1B356F47C342}" type="presOf" srcId="{18424EED-1216-4DB4-8BBC-774B0214B4A8}" destId="{6DF85C02-96F9-43D5-8A09-F7C06655C263}" srcOrd="1" destOrd="0" presId="urn:microsoft.com/office/officeart/2005/8/layout/hierarchy3"/>
    <dgm:cxn modelId="{21A7E37D-8280-43C1-80A2-73329A7D0627}" srcId="{18424EED-1216-4DB4-8BBC-774B0214B4A8}" destId="{AEF3767E-3A45-464D-8F93-2D2BAED60AF7}" srcOrd="0" destOrd="0" parTransId="{BCFCC335-ABB2-4E4A-B939-20CA9F9D02CD}" sibTransId="{74DD0B09-D4DB-4902-8ED8-3C2477D34283}"/>
    <dgm:cxn modelId="{0789B78A-2D36-45EF-BBE9-A49FB320D65C}" srcId="{18424EED-1216-4DB4-8BBC-774B0214B4A8}" destId="{EDE4CB48-6153-4F06-87EE-66A3C6C1A0F1}" srcOrd="1" destOrd="0" parTransId="{70DA4EC3-4403-42EC-B819-7E947B37177B}" sibTransId="{8CC8AC07-371C-41CC-B404-B2EE4E00C398}"/>
    <dgm:cxn modelId="{1BF18396-365B-4528-AFAB-5EEC85175A8E}" type="presOf" srcId="{AEF3767E-3A45-464D-8F93-2D2BAED60AF7}" destId="{8B61923D-4CCF-43E6-B5CF-EB69BA626519}" srcOrd="0" destOrd="0" presId="urn:microsoft.com/office/officeart/2005/8/layout/hierarchy3"/>
    <dgm:cxn modelId="{D7556B99-CB24-4E0D-A57B-67D05F63AEC5}" type="presOf" srcId="{2EEA99ED-FFE8-4642-AB4B-5DD855056D99}" destId="{C377CF0E-FAB1-4981-9261-E73837627769}" srcOrd="0" destOrd="0" presId="urn:microsoft.com/office/officeart/2005/8/layout/hierarchy3"/>
    <dgm:cxn modelId="{DDEA89CB-8E77-41AD-931D-BEBF5AD059CA}" srcId="{18424EED-1216-4DB4-8BBC-774B0214B4A8}" destId="{6BD77DCD-59C8-4562-8DC2-840751E6EDE2}" srcOrd="2" destOrd="0" parTransId="{D77CE5A9-ED00-4CCE-974B-7063CEF20541}" sibTransId="{71A2A54E-C854-4282-A8CF-4EAA5943293F}"/>
    <dgm:cxn modelId="{6CAF04D0-B1FF-4D4A-9D0C-289ECA9884FF}" type="presOf" srcId="{18424EED-1216-4DB4-8BBC-774B0214B4A8}" destId="{82A61E7F-FBAB-4553-8627-D002BAE99332}" srcOrd="0" destOrd="0" presId="urn:microsoft.com/office/officeart/2005/8/layout/hierarchy3"/>
    <dgm:cxn modelId="{F98930E7-3C90-4CF6-BBB9-69E5EF642C95}" type="presOf" srcId="{BCFCC335-ABB2-4E4A-B939-20CA9F9D02CD}" destId="{FEB949D7-B2CA-4A1A-B4A0-826691F405C1}" srcOrd="0" destOrd="0" presId="urn:microsoft.com/office/officeart/2005/8/layout/hierarchy3"/>
    <dgm:cxn modelId="{34DFAAF6-1B00-449D-A341-9C74E5CD161F}" srcId="{2EEA99ED-FFE8-4642-AB4B-5DD855056D99}" destId="{18424EED-1216-4DB4-8BBC-774B0214B4A8}" srcOrd="0" destOrd="0" parTransId="{69FD9FF5-1C95-48F8-91E2-234E91053A9F}" sibTransId="{490A90A7-017B-43A8-B554-372CD50C57AF}"/>
    <dgm:cxn modelId="{93B474F8-4DB3-4E87-A436-C15B549F78E9}" type="presOf" srcId="{6BD77DCD-59C8-4562-8DC2-840751E6EDE2}" destId="{25B08A6D-37A4-4319-A127-ACE61A388AD0}" srcOrd="0" destOrd="0" presId="urn:microsoft.com/office/officeart/2005/8/layout/hierarchy3"/>
    <dgm:cxn modelId="{C0A1C5DF-926A-4EE4-9A8D-AA142C7DC773}" type="presParOf" srcId="{C377CF0E-FAB1-4981-9261-E73837627769}" destId="{A21061EB-8F51-4939-A1B9-1F1CBD8CAA2D}" srcOrd="0" destOrd="0" presId="urn:microsoft.com/office/officeart/2005/8/layout/hierarchy3"/>
    <dgm:cxn modelId="{BF475A61-3CE6-422E-842A-62586D5ACFD6}" type="presParOf" srcId="{A21061EB-8F51-4939-A1B9-1F1CBD8CAA2D}" destId="{CB6A7A18-46E2-480B-B3C0-3EF73517369D}" srcOrd="0" destOrd="0" presId="urn:microsoft.com/office/officeart/2005/8/layout/hierarchy3"/>
    <dgm:cxn modelId="{5FAF7FA1-2109-4481-ADB8-5ACD18E769E6}" type="presParOf" srcId="{CB6A7A18-46E2-480B-B3C0-3EF73517369D}" destId="{82A61E7F-FBAB-4553-8627-D002BAE99332}" srcOrd="0" destOrd="0" presId="urn:microsoft.com/office/officeart/2005/8/layout/hierarchy3"/>
    <dgm:cxn modelId="{D197283C-EFA6-4C04-AE10-24194D932D2B}" type="presParOf" srcId="{CB6A7A18-46E2-480B-B3C0-3EF73517369D}" destId="{6DF85C02-96F9-43D5-8A09-F7C06655C263}" srcOrd="1" destOrd="0" presId="urn:microsoft.com/office/officeart/2005/8/layout/hierarchy3"/>
    <dgm:cxn modelId="{A8C5F39B-D1EE-482C-AB92-BC0A584E2A29}" type="presParOf" srcId="{A21061EB-8F51-4939-A1B9-1F1CBD8CAA2D}" destId="{EF988085-D37A-4A2B-8F8C-310C5E9DC830}" srcOrd="1" destOrd="0" presId="urn:microsoft.com/office/officeart/2005/8/layout/hierarchy3"/>
    <dgm:cxn modelId="{A9021F1A-D38B-451F-BA48-10F37C330AFC}" type="presParOf" srcId="{EF988085-D37A-4A2B-8F8C-310C5E9DC830}" destId="{FEB949D7-B2CA-4A1A-B4A0-826691F405C1}" srcOrd="0" destOrd="0" presId="urn:microsoft.com/office/officeart/2005/8/layout/hierarchy3"/>
    <dgm:cxn modelId="{0F448E3E-0FB0-410F-9AD0-040FEE7A1418}" type="presParOf" srcId="{EF988085-D37A-4A2B-8F8C-310C5E9DC830}" destId="{8B61923D-4CCF-43E6-B5CF-EB69BA626519}" srcOrd="1" destOrd="0" presId="urn:microsoft.com/office/officeart/2005/8/layout/hierarchy3"/>
    <dgm:cxn modelId="{BF7E44F8-A865-4EAA-A0D5-944D0414B00F}" type="presParOf" srcId="{EF988085-D37A-4A2B-8F8C-310C5E9DC830}" destId="{180FDE9E-9E2C-43C3-A503-9EA84B5398FF}" srcOrd="2" destOrd="0" presId="urn:microsoft.com/office/officeart/2005/8/layout/hierarchy3"/>
    <dgm:cxn modelId="{BCC9850D-599E-42A6-BCF0-9A8512BEB9CE}" type="presParOf" srcId="{EF988085-D37A-4A2B-8F8C-310C5E9DC830}" destId="{07B92568-8935-4B62-8836-94A5FB64FE19}" srcOrd="3" destOrd="0" presId="urn:microsoft.com/office/officeart/2005/8/layout/hierarchy3"/>
    <dgm:cxn modelId="{A332C84E-41DC-45A8-A6DF-79C13BED9008}" type="presParOf" srcId="{EF988085-D37A-4A2B-8F8C-310C5E9DC830}" destId="{21A4F757-E232-4CEF-B666-E63148A0EEA4}" srcOrd="4" destOrd="0" presId="urn:microsoft.com/office/officeart/2005/8/layout/hierarchy3"/>
    <dgm:cxn modelId="{C833B8F9-E45F-4017-9E95-FDAF202E5CBC}" type="presParOf" srcId="{EF988085-D37A-4A2B-8F8C-310C5E9DC830}" destId="{25B08A6D-37A4-4319-A127-ACE61A388AD0}" srcOrd="5" destOrd="0" presId="urn:microsoft.com/office/officeart/2005/8/layout/hierarchy3"/>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3ECB65-19BD-4541-BF19-264BE1D632CC}">
      <dsp:nvSpPr>
        <dsp:cNvPr id="0" name=""/>
        <dsp:cNvSpPr/>
      </dsp:nvSpPr>
      <dsp:spPr>
        <a:xfrm>
          <a:off x="0" y="0"/>
          <a:ext cx="6552728" cy="1164504"/>
        </a:xfrm>
        <a:prstGeom prst="roundRect">
          <a:avLst>
            <a:gd name="adj" fmla="val 10000"/>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s-CR" sz="2300" kern="1200" dirty="0">
              <a:ea typeface="Dotum" pitchFamily="34" charset="-127"/>
            </a:rPr>
            <a:t>Al hacer ejercicio se pierde líquido por sudoración, hay deshidratación.</a:t>
          </a:r>
          <a:endParaRPr lang="es-CR" sz="2300" kern="1200" dirty="0"/>
        </a:p>
      </dsp:txBody>
      <dsp:txXfrm>
        <a:off x="1426996" y="0"/>
        <a:ext cx="5125731" cy="1164504"/>
      </dsp:txXfrm>
    </dsp:sp>
    <dsp:sp modelId="{6E472D55-106E-46E9-A01E-9AF3A04CE5A7}">
      <dsp:nvSpPr>
        <dsp:cNvPr id="0" name=""/>
        <dsp:cNvSpPr/>
      </dsp:nvSpPr>
      <dsp:spPr>
        <a:xfrm>
          <a:off x="116450" y="116450"/>
          <a:ext cx="1310545" cy="931603"/>
        </a:xfrm>
        <a:prstGeom prst="roundRect">
          <a:avLst>
            <a:gd name="adj" fmla="val 10000"/>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929ACDF-E17A-4D09-AB7F-D4AD1D01D319}">
      <dsp:nvSpPr>
        <dsp:cNvPr id="0" name=""/>
        <dsp:cNvSpPr/>
      </dsp:nvSpPr>
      <dsp:spPr>
        <a:xfrm>
          <a:off x="0" y="1280954"/>
          <a:ext cx="6552728" cy="1164504"/>
        </a:xfrm>
        <a:prstGeom prst="roundRect">
          <a:avLst>
            <a:gd name="adj" fmla="val 10000"/>
          </a:avLst>
        </a:prstGeom>
        <a:solidFill>
          <a:schemeClr val="bg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s-CR" sz="2300" kern="1200" dirty="0">
              <a:ea typeface="Dotum" pitchFamily="34" charset="-127"/>
            </a:rPr>
            <a:t>La rehidratación puede hacerse con distintas bebidas; unas funcionan mejor que otras.</a:t>
          </a:r>
          <a:endParaRPr lang="es-CR" sz="2300" kern="1200" dirty="0"/>
        </a:p>
      </dsp:txBody>
      <dsp:txXfrm>
        <a:off x="1426996" y="1280954"/>
        <a:ext cx="5125731" cy="1164504"/>
      </dsp:txXfrm>
    </dsp:sp>
    <dsp:sp modelId="{C67BD4FD-DC64-4D36-A61F-10AE7F9A3048}">
      <dsp:nvSpPr>
        <dsp:cNvPr id="0" name=""/>
        <dsp:cNvSpPr/>
      </dsp:nvSpPr>
      <dsp:spPr>
        <a:xfrm>
          <a:off x="116450" y="1397405"/>
          <a:ext cx="1310545" cy="931603"/>
        </a:xfrm>
        <a:prstGeom prst="roundRect">
          <a:avLst>
            <a:gd name="adj" fmla="val 10000"/>
          </a:avLst>
        </a:prstGeom>
        <a:blipFill rotWithShape="0">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688DC2C-3160-4209-8944-236BBD6E99BB}">
      <dsp:nvSpPr>
        <dsp:cNvPr id="0" name=""/>
        <dsp:cNvSpPr/>
      </dsp:nvSpPr>
      <dsp:spPr>
        <a:xfrm>
          <a:off x="0" y="2561909"/>
          <a:ext cx="6552728" cy="1164504"/>
        </a:xfrm>
        <a:prstGeom prst="roundRect">
          <a:avLst>
            <a:gd name="adj" fmla="val 10000"/>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s-CR" sz="2300" kern="1200" dirty="0">
              <a:ea typeface="Dotum" pitchFamily="34" charset="-127"/>
            </a:rPr>
            <a:t>Por su contenido de carbohidratos y electrolitos, se ha propuesto a la cerveza como un excelente hidratante.</a:t>
          </a:r>
          <a:endParaRPr lang="es-CR" sz="2300" kern="1200" dirty="0"/>
        </a:p>
      </dsp:txBody>
      <dsp:txXfrm>
        <a:off x="1426996" y="2561909"/>
        <a:ext cx="5125731" cy="1164504"/>
      </dsp:txXfrm>
    </dsp:sp>
    <dsp:sp modelId="{8A1D0485-814E-4E08-B67A-0D3D5A3362AB}">
      <dsp:nvSpPr>
        <dsp:cNvPr id="0" name=""/>
        <dsp:cNvSpPr/>
      </dsp:nvSpPr>
      <dsp:spPr>
        <a:xfrm>
          <a:off x="116450" y="2678360"/>
          <a:ext cx="1310545" cy="931603"/>
        </a:xfrm>
        <a:prstGeom prst="roundRect">
          <a:avLst>
            <a:gd name="adj" fmla="val 10000"/>
          </a:avLst>
        </a:prstGeom>
        <a:blipFill rotWithShape="0">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5D2792-F72F-4C4E-93A9-5C988DBB1C8C}">
      <dsp:nvSpPr>
        <dsp:cNvPr id="0" name=""/>
        <dsp:cNvSpPr/>
      </dsp:nvSpPr>
      <dsp:spPr>
        <a:xfrm>
          <a:off x="490160" y="520229"/>
          <a:ext cx="1807513" cy="903756"/>
        </a:xfrm>
        <a:prstGeom prst="roundRect">
          <a:avLst>
            <a:gd name="adj" fmla="val 10000"/>
          </a:avLst>
        </a:prstGeom>
        <a:solidFill>
          <a:schemeClr val="accent3">
            <a:hueOff val="0"/>
            <a:satOff val="0"/>
            <a:lumOff val="0"/>
            <a:alphaOff val="0"/>
          </a:schemeClr>
        </a:solidFill>
        <a:ln w="38100" cap="flat" cmpd="sng" algn="ctr">
          <a:solidFill>
            <a:schemeClr val="bg1"/>
          </a:solidFill>
          <a:prstDash val="solid"/>
          <a:miter lim="800000"/>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s-CR" sz="4000" b="0" kern="1200" baseline="0" dirty="0">
              <a:solidFill>
                <a:schemeClr val="tx1"/>
              </a:solidFill>
            </a:rPr>
            <a:t>Alcohol</a:t>
          </a:r>
        </a:p>
      </dsp:txBody>
      <dsp:txXfrm>
        <a:off x="516630" y="546699"/>
        <a:ext cx="1754573" cy="850816"/>
      </dsp:txXfrm>
    </dsp:sp>
    <dsp:sp modelId="{C364C685-4BD1-4BB8-B57A-2A3DFEDBFFB5}">
      <dsp:nvSpPr>
        <dsp:cNvPr id="0" name=""/>
        <dsp:cNvSpPr/>
      </dsp:nvSpPr>
      <dsp:spPr>
        <a:xfrm rot="19457599">
          <a:off x="2213984" y="670442"/>
          <a:ext cx="890383" cy="83671"/>
        </a:xfrm>
        <a:custGeom>
          <a:avLst/>
          <a:gdLst/>
          <a:ahLst/>
          <a:cxnLst/>
          <a:rect l="0" t="0" r="0" b="0"/>
          <a:pathLst>
            <a:path>
              <a:moveTo>
                <a:pt x="0" y="41835"/>
              </a:moveTo>
              <a:lnTo>
                <a:pt x="890383" y="41835"/>
              </a:lnTo>
            </a:path>
          </a:pathLst>
        </a:custGeom>
        <a:noFill/>
        <a:ln w="12700" cap="flat" cmpd="sng" algn="ctr">
          <a:solidFill>
            <a:schemeClr val="accent5">
              <a:hueOff val="0"/>
              <a:satOff val="0"/>
              <a:lumOff val="0"/>
              <a:alphaOff val="0"/>
            </a:schemeClr>
          </a:solidFill>
          <a:prstDash val="solid"/>
          <a:miter lim="800000"/>
        </a:ln>
        <a:effectLst/>
        <a:scene3d>
          <a:camera prst="orthographicFront"/>
          <a:lightRig rig="threePt" dir="t"/>
        </a:scene3d>
        <a:sp3d>
          <a:bevelT w="165100" prst="coolSlant"/>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R" sz="500" kern="1200">
            <a:solidFill>
              <a:schemeClr val="tx1"/>
            </a:solidFill>
          </a:endParaRPr>
        </a:p>
      </dsp:txBody>
      <dsp:txXfrm>
        <a:off x="2636917" y="690018"/>
        <a:ext cx="44519" cy="44519"/>
      </dsp:txXfrm>
    </dsp:sp>
    <dsp:sp modelId="{5B46F266-EBAB-44AF-B261-324719E5752D}">
      <dsp:nvSpPr>
        <dsp:cNvPr id="0" name=""/>
        <dsp:cNvSpPr/>
      </dsp:nvSpPr>
      <dsp:spPr>
        <a:xfrm>
          <a:off x="3020679" y="569"/>
          <a:ext cx="1807513" cy="903756"/>
        </a:xfrm>
        <a:prstGeom prst="roundRect">
          <a:avLst>
            <a:gd name="adj" fmla="val 10000"/>
          </a:avLst>
        </a:prstGeom>
        <a:solidFill>
          <a:srgbClr val="00B0F0"/>
        </a:solidFill>
        <a:ln w="38100" cap="flat" cmpd="sng" algn="ctr">
          <a:solidFill>
            <a:schemeClr val="bg1"/>
          </a:solidFill>
          <a:prstDash val="solid"/>
          <a:miter lim="800000"/>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s-CR" sz="1900" kern="1200" dirty="0">
              <a:solidFill>
                <a:schemeClr val="tx1"/>
              </a:solidFill>
            </a:rPr>
            <a:t>Efecto diurético</a:t>
          </a:r>
        </a:p>
      </dsp:txBody>
      <dsp:txXfrm>
        <a:off x="3047149" y="27039"/>
        <a:ext cx="1754573" cy="850816"/>
      </dsp:txXfrm>
    </dsp:sp>
    <dsp:sp modelId="{FF80BBD4-DAC1-4935-89D8-6C851267FF90}">
      <dsp:nvSpPr>
        <dsp:cNvPr id="0" name=""/>
        <dsp:cNvSpPr/>
      </dsp:nvSpPr>
      <dsp:spPr>
        <a:xfrm>
          <a:off x="4828192" y="410611"/>
          <a:ext cx="723005" cy="83671"/>
        </a:xfrm>
        <a:custGeom>
          <a:avLst/>
          <a:gdLst/>
          <a:ahLst/>
          <a:cxnLst/>
          <a:rect l="0" t="0" r="0" b="0"/>
          <a:pathLst>
            <a:path>
              <a:moveTo>
                <a:pt x="0" y="41835"/>
              </a:moveTo>
              <a:lnTo>
                <a:pt x="723005" y="41835"/>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threePt" dir="t"/>
        </a:scene3d>
        <a:sp3d>
          <a:bevelT w="165100" prst="coolSlant"/>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R" sz="500" kern="1200">
            <a:solidFill>
              <a:schemeClr val="tx1"/>
            </a:solidFill>
          </a:endParaRPr>
        </a:p>
      </dsp:txBody>
      <dsp:txXfrm>
        <a:off x="5171620" y="434372"/>
        <a:ext cx="36150" cy="36150"/>
      </dsp:txXfrm>
    </dsp:sp>
    <dsp:sp modelId="{6C793F60-A048-4612-8AEA-8B6DD5543E41}">
      <dsp:nvSpPr>
        <dsp:cNvPr id="0" name=""/>
        <dsp:cNvSpPr/>
      </dsp:nvSpPr>
      <dsp:spPr>
        <a:xfrm>
          <a:off x="5551197" y="569"/>
          <a:ext cx="1807513" cy="903756"/>
        </a:xfrm>
        <a:prstGeom prst="roundRect">
          <a:avLst>
            <a:gd name="adj" fmla="val 10000"/>
          </a:avLst>
        </a:prstGeom>
        <a:solidFill>
          <a:srgbClr val="92D050"/>
        </a:solidFill>
        <a:ln w="38100" cap="flat" cmpd="sng" algn="ctr">
          <a:solidFill>
            <a:schemeClr val="bg1"/>
          </a:solidFill>
          <a:prstDash val="solid"/>
          <a:miter lim="800000"/>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s-CR" sz="1900" kern="1200" dirty="0">
              <a:solidFill>
                <a:schemeClr val="tx1"/>
              </a:solidFill>
            </a:rPr>
            <a:t>Dosis dependiente</a:t>
          </a:r>
        </a:p>
      </dsp:txBody>
      <dsp:txXfrm>
        <a:off x="5577667" y="27039"/>
        <a:ext cx="1754573" cy="850816"/>
      </dsp:txXfrm>
    </dsp:sp>
    <dsp:sp modelId="{B6BE7D95-BE41-4D15-A928-B4A41225AF45}">
      <dsp:nvSpPr>
        <dsp:cNvPr id="0" name=""/>
        <dsp:cNvSpPr/>
      </dsp:nvSpPr>
      <dsp:spPr>
        <a:xfrm rot="2142401">
          <a:off x="2213984" y="1190102"/>
          <a:ext cx="890383" cy="83671"/>
        </a:xfrm>
        <a:custGeom>
          <a:avLst/>
          <a:gdLst/>
          <a:ahLst/>
          <a:cxnLst/>
          <a:rect l="0" t="0" r="0" b="0"/>
          <a:pathLst>
            <a:path>
              <a:moveTo>
                <a:pt x="0" y="41835"/>
              </a:moveTo>
              <a:lnTo>
                <a:pt x="890383" y="41835"/>
              </a:lnTo>
            </a:path>
          </a:pathLst>
        </a:custGeom>
        <a:noFill/>
        <a:ln w="12700" cap="flat" cmpd="sng" algn="ctr">
          <a:solidFill>
            <a:schemeClr val="accent5">
              <a:hueOff val="0"/>
              <a:satOff val="0"/>
              <a:lumOff val="0"/>
              <a:alphaOff val="0"/>
            </a:schemeClr>
          </a:solidFill>
          <a:prstDash val="solid"/>
          <a:miter lim="800000"/>
        </a:ln>
        <a:effectLst/>
        <a:scene3d>
          <a:camera prst="orthographicFront"/>
          <a:lightRig rig="threePt" dir="t"/>
        </a:scene3d>
        <a:sp3d>
          <a:bevelT w="165100" prst="coolSlant"/>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R" sz="500" kern="1200">
            <a:solidFill>
              <a:schemeClr val="tx1"/>
            </a:solidFill>
          </a:endParaRPr>
        </a:p>
      </dsp:txBody>
      <dsp:txXfrm>
        <a:off x="2636917" y="1209678"/>
        <a:ext cx="44519" cy="44519"/>
      </dsp:txXfrm>
    </dsp:sp>
    <dsp:sp modelId="{77C60A1E-9E50-43DB-ADA2-F323339779E6}">
      <dsp:nvSpPr>
        <dsp:cNvPr id="0" name=""/>
        <dsp:cNvSpPr/>
      </dsp:nvSpPr>
      <dsp:spPr>
        <a:xfrm>
          <a:off x="3020679" y="1039889"/>
          <a:ext cx="1807513" cy="903756"/>
        </a:xfrm>
        <a:prstGeom prst="roundRect">
          <a:avLst>
            <a:gd name="adj" fmla="val 10000"/>
          </a:avLst>
        </a:prstGeom>
        <a:solidFill>
          <a:srgbClr val="00B0F0"/>
        </a:solidFill>
        <a:ln w="38100" cap="flat" cmpd="sng" algn="ctr">
          <a:solidFill>
            <a:schemeClr val="bg1"/>
          </a:solidFill>
          <a:prstDash val="solid"/>
          <a:miter lim="800000"/>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s-CR" sz="1900" kern="1200" dirty="0">
              <a:solidFill>
                <a:schemeClr val="tx1"/>
              </a:solidFill>
            </a:rPr>
            <a:t>Mayor concentración</a:t>
          </a:r>
        </a:p>
      </dsp:txBody>
      <dsp:txXfrm>
        <a:off x="3047149" y="1066359"/>
        <a:ext cx="1754573" cy="850816"/>
      </dsp:txXfrm>
    </dsp:sp>
    <dsp:sp modelId="{81034D2B-0299-4B2A-9F9B-7BCD4E775E10}">
      <dsp:nvSpPr>
        <dsp:cNvPr id="0" name=""/>
        <dsp:cNvSpPr/>
      </dsp:nvSpPr>
      <dsp:spPr>
        <a:xfrm>
          <a:off x="4828192" y="1449932"/>
          <a:ext cx="723005" cy="83671"/>
        </a:xfrm>
        <a:custGeom>
          <a:avLst/>
          <a:gdLst/>
          <a:ahLst/>
          <a:cxnLst/>
          <a:rect l="0" t="0" r="0" b="0"/>
          <a:pathLst>
            <a:path>
              <a:moveTo>
                <a:pt x="0" y="41835"/>
              </a:moveTo>
              <a:lnTo>
                <a:pt x="723005" y="41835"/>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threePt" dir="t"/>
        </a:scene3d>
        <a:sp3d>
          <a:bevelT w="165100" prst="coolSlant"/>
        </a:sp3d>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R" sz="500" kern="1200">
            <a:solidFill>
              <a:schemeClr val="tx1"/>
            </a:solidFill>
          </a:endParaRPr>
        </a:p>
      </dsp:txBody>
      <dsp:txXfrm>
        <a:off x="5171620" y="1473692"/>
        <a:ext cx="36150" cy="36150"/>
      </dsp:txXfrm>
    </dsp:sp>
    <dsp:sp modelId="{87911BAE-5046-4D30-8025-51454C97BD13}">
      <dsp:nvSpPr>
        <dsp:cNvPr id="0" name=""/>
        <dsp:cNvSpPr/>
      </dsp:nvSpPr>
      <dsp:spPr>
        <a:xfrm>
          <a:off x="5551197" y="1039889"/>
          <a:ext cx="1807513" cy="903756"/>
        </a:xfrm>
        <a:prstGeom prst="roundRect">
          <a:avLst>
            <a:gd name="adj" fmla="val 10000"/>
          </a:avLst>
        </a:prstGeom>
        <a:solidFill>
          <a:srgbClr val="92D050"/>
        </a:solidFill>
        <a:ln w="38100" cap="flat" cmpd="sng" algn="ctr">
          <a:solidFill>
            <a:schemeClr val="bg1"/>
          </a:solidFill>
          <a:prstDash val="solid"/>
          <a:miter lim="800000"/>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s-CR" sz="1900" kern="1200" dirty="0">
              <a:solidFill>
                <a:schemeClr val="tx1"/>
              </a:solidFill>
            </a:rPr>
            <a:t>Menor conservación de líquido</a:t>
          </a:r>
        </a:p>
      </dsp:txBody>
      <dsp:txXfrm>
        <a:off x="5577667" y="1066359"/>
        <a:ext cx="1754573" cy="8508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A61E7F-FBAB-4553-8627-D002BAE99332}">
      <dsp:nvSpPr>
        <dsp:cNvPr id="0" name=""/>
        <dsp:cNvSpPr/>
      </dsp:nvSpPr>
      <dsp:spPr>
        <a:xfrm>
          <a:off x="521703" y="65"/>
          <a:ext cx="1591700" cy="795850"/>
        </a:xfrm>
        <a:prstGeom prst="roundRect">
          <a:avLst>
            <a:gd name="adj" fmla="val 10000"/>
          </a:avLst>
        </a:prstGeom>
        <a:solidFill>
          <a:srgbClr val="00B0F0"/>
        </a:solidFill>
        <a:ln w="28575" cap="flat" cmpd="sng" algn="ctr">
          <a:solidFill>
            <a:schemeClr val="bg1"/>
          </a:solidFill>
          <a:prstDash val="solid"/>
          <a:miter lim="800000"/>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CR" sz="1800" kern="1200" dirty="0">
              <a:solidFill>
                <a:schemeClr val="tx1"/>
              </a:solidFill>
            </a:rPr>
            <a:t>Estudio Jiménez et al (2009)</a:t>
          </a:r>
        </a:p>
      </dsp:txBody>
      <dsp:txXfrm>
        <a:off x="545013" y="23375"/>
        <a:ext cx="1545080" cy="749230"/>
      </dsp:txXfrm>
    </dsp:sp>
    <dsp:sp modelId="{FEB949D7-B2CA-4A1A-B4A0-826691F405C1}">
      <dsp:nvSpPr>
        <dsp:cNvPr id="0" name=""/>
        <dsp:cNvSpPr/>
      </dsp:nvSpPr>
      <dsp:spPr>
        <a:xfrm>
          <a:off x="680873" y="795916"/>
          <a:ext cx="159170" cy="520692"/>
        </a:xfrm>
        <a:custGeom>
          <a:avLst/>
          <a:gdLst/>
          <a:ahLst/>
          <a:cxnLst/>
          <a:rect l="0" t="0" r="0" b="0"/>
          <a:pathLst>
            <a:path>
              <a:moveTo>
                <a:pt x="0" y="0"/>
              </a:moveTo>
              <a:lnTo>
                <a:pt x="0" y="520692"/>
              </a:lnTo>
              <a:lnTo>
                <a:pt x="159170" y="52069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B61923D-4CCF-43E6-B5CF-EB69BA626519}">
      <dsp:nvSpPr>
        <dsp:cNvPr id="0" name=""/>
        <dsp:cNvSpPr/>
      </dsp:nvSpPr>
      <dsp:spPr>
        <a:xfrm>
          <a:off x="840043" y="918683"/>
          <a:ext cx="1878613" cy="795850"/>
        </a:xfrm>
        <a:prstGeom prst="roundRect">
          <a:avLst>
            <a:gd name="adj" fmla="val 10000"/>
          </a:avLst>
        </a:prstGeom>
        <a:solidFill>
          <a:schemeClr val="bg1">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CR" sz="2000" kern="1200" dirty="0">
              <a:solidFill>
                <a:schemeClr val="tx1"/>
              </a:solidFill>
            </a:rPr>
            <a:t>Ingesta (41% cerveza y 59% agua)</a:t>
          </a:r>
        </a:p>
      </dsp:txBody>
      <dsp:txXfrm>
        <a:off x="863353" y="941993"/>
        <a:ext cx="1831993" cy="749230"/>
      </dsp:txXfrm>
    </dsp:sp>
    <dsp:sp modelId="{180FDE9E-9E2C-43C3-A503-9EA84B5398FF}">
      <dsp:nvSpPr>
        <dsp:cNvPr id="0" name=""/>
        <dsp:cNvSpPr/>
      </dsp:nvSpPr>
      <dsp:spPr>
        <a:xfrm>
          <a:off x="680873" y="795916"/>
          <a:ext cx="159170" cy="1477408"/>
        </a:xfrm>
        <a:custGeom>
          <a:avLst/>
          <a:gdLst/>
          <a:ahLst/>
          <a:cxnLst/>
          <a:rect l="0" t="0" r="0" b="0"/>
          <a:pathLst>
            <a:path>
              <a:moveTo>
                <a:pt x="0" y="0"/>
              </a:moveTo>
              <a:lnTo>
                <a:pt x="0" y="1477408"/>
              </a:lnTo>
              <a:lnTo>
                <a:pt x="159170" y="147740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B92568-8935-4B62-8836-94A5FB64FE19}">
      <dsp:nvSpPr>
        <dsp:cNvPr id="0" name=""/>
        <dsp:cNvSpPr/>
      </dsp:nvSpPr>
      <dsp:spPr>
        <a:xfrm>
          <a:off x="840043" y="1875399"/>
          <a:ext cx="1878613" cy="795850"/>
        </a:xfrm>
        <a:prstGeom prst="roundRect">
          <a:avLst>
            <a:gd name="adj" fmla="val 10000"/>
          </a:avLst>
        </a:prstGeom>
        <a:solidFill>
          <a:schemeClr val="bg1">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CR" sz="2000" b="1" kern="1200" dirty="0">
              <a:solidFill>
                <a:schemeClr val="tx1"/>
              </a:solidFill>
            </a:rPr>
            <a:t>Disminuye el alcohol ingerido</a:t>
          </a:r>
          <a:r>
            <a:rPr lang="es-CR" sz="2000" kern="1200" dirty="0">
              <a:solidFill>
                <a:schemeClr val="tx1"/>
              </a:solidFill>
            </a:rPr>
            <a:t>.</a:t>
          </a:r>
        </a:p>
      </dsp:txBody>
      <dsp:txXfrm>
        <a:off x="863353" y="1898709"/>
        <a:ext cx="1831993" cy="749230"/>
      </dsp:txXfrm>
    </dsp:sp>
    <dsp:sp modelId="{21A4F757-E232-4CEF-B666-E63148A0EEA4}">
      <dsp:nvSpPr>
        <dsp:cNvPr id="0" name=""/>
        <dsp:cNvSpPr/>
      </dsp:nvSpPr>
      <dsp:spPr>
        <a:xfrm>
          <a:off x="680873" y="795916"/>
          <a:ext cx="159170" cy="2434123"/>
        </a:xfrm>
        <a:custGeom>
          <a:avLst/>
          <a:gdLst/>
          <a:ahLst/>
          <a:cxnLst/>
          <a:rect l="0" t="0" r="0" b="0"/>
          <a:pathLst>
            <a:path>
              <a:moveTo>
                <a:pt x="0" y="0"/>
              </a:moveTo>
              <a:lnTo>
                <a:pt x="0" y="2434123"/>
              </a:lnTo>
              <a:lnTo>
                <a:pt x="159170" y="243412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5B08A6D-37A4-4319-A127-ACE61A388AD0}">
      <dsp:nvSpPr>
        <dsp:cNvPr id="0" name=""/>
        <dsp:cNvSpPr/>
      </dsp:nvSpPr>
      <dsp:spPr>
        <a:xfrm>
          <a:off x="840043" y="2832114"/>
          <a:ext cx="1878613" cy="795850"/>
        </a:xfrm>
        <a:prstGeom prst="roundRect">
          <a:avLst>
            <a:gd name="adj" fmla="val 10000"/>
          </a:avLst>
        </a:prstGeom>
        <a:solidFill>
          <a:schemeClr val="bg1">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CR" sz="2000" kern="1200" dirty="0">
              <a:solidFill>
                <a:schemeClr val="tx1"/>
              </a:solidFill>
            </a:rPr>
            <a:t>Dilución de electrolitos</a:t>
          </a:r>
        </a:p>
      </dsp:txBody>
      <dsp:txXfrm>
        <a:off x="863353" y="2855424"/>
        <a:ext cx="1831993" cy="7492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A61E7F-FBAB-4553-8627-D002BAE99332}">
      <dsp:nvSpPr>
        <dsp:cNvPr id="0" name=""/>
        <dsp:cNvSpPr/>
      </dsp:nvSpPr>
      <dsp:spPr>
        <a:xfrm>
          <a:off x="565665" y="65"/>
          <a:ext cx="1591700" cy="795850"/>
        </a:xfrm>
        <a:prstGeom prst="roundRect">
          <a:avLst>
            <a:gd name="adj" fmla="val 10000"/>
          </a:avLst>
        </a:prstGeom>
        <a:solidFill>
          <a:srgbClr val="00B0F0"/>
        </a:solidFill>
        <a:ln w="28575" cap="flat" cmpd="sng" algn="ctr">
          <a:solidFill>
            <a:schemeClr val="bg1"/>
          </a:solidFill>
          <a:prstDash val="solid"/>
          <a:miter lim="800000"/>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s-CR" sz="1400" kern="1200" dirty="0">
              <a:solidFill>
                <a:schemeClr val="tx1"/>
              </a:solidFill>
            </a:rPr>
            <a:t>Estudio </a:t>
          </a:r>
          <a:r>
            <a:rPr lang="es-CR" sz="1400" kern="1200" dirty="0" err="1">
              <a:solidFill>
                <a:schemeClr val="tx1"/>
              </a:solidFill>
            </a:rPr>
            <a:t>Shirreffs</a:t>
          </a:r>
          <a:r>
            <a:rPr lang="es-CR" sz="1400" kern="1200" dirty="0">
              <a:solidFill>
                <a:schemeClr val="tx1"/>
              </a:solidFill>
            </a:rPr>
            <a:t> &amp; </a:t>
          </a:r>
          <a:r>
            <a:rPr lang="es-CR" sz="1400" kern="1200" dirty="0" err="1">
              <a:solidFill>
                <a:schemeClr val="tx1"/>
              </a:solidFill>
            </a:rPr>
            <a:t>Maugghan</a:t>
          </a:r>
          <a:r>
            <a:rPr lang="es-CR" sz="1400" kern="1200" dirty="0">
              <a:solidFill>
                <a:schemeClr val="tx1"/>
              </a:solidFill>
            </a:rPr>
            <a:t> (1977)</a:t>
          </a:r>
        </a:p>
      </dsp:txBody>
      <dsp:txXfrm>
        <a:off x="588975" y="23375"/>
        <a:ext cx="1545080" cy="749230"/>
      </dsp:txXfrm>
    </dsp:sp>
    <dsp:sp modelId="{FEB949D7-B2CA-4A1A-B4A0-826691F405C1}">
      <dsp:nvSpPr>
        <dsp:cNvPr id="0" name=""/>
        <dsp:cNvSpPr/>
      </dsp:nvSpPr>
      <dsp:spPr>
        <a:xfrm>
          <a:off x="724835" y="795916"/>
          <a:ext cx="159170" cy="526303"/>
        </a:xfrm>
        <a:custGeom>
          <a:avLst/>
          <a:gdLst/>
          <a:ahLst/>
          <a:cxnLst/>
          <a:rect l="0" t="0" r="0" b="0"/>
          <a:pathLst>
            <a:path>
              <a:moveTo>
                <a:pt x="0" y="0"/>
              </a:moveTo>
              <a:lnTo>
                <a:pt x="0" y="526303"/>
              </a:lnTo>
              <a:lnTo>
                <a:pt x="159170" y="52630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B61923D-4CCF-43E6-B5CF-EB69BA626519}">
      <dsp:nvSpPr>
        <dsp:cNvPr id="0" name=""/>
        <dsp:cNvSpPr/>
      </dsp:nvSpPr>
      <dsp:spPr>
        <a:xfrm>
          <a:off x="884005" y="924294"/>
          <a:ext cx="1790688" cy="795850"/>
        </a:xfrm>
        <a:prstGeom prst="roundRect">
          <a:avLst>
            <a:gd name="adj" fmla="val 10000"/>
          </a:avLst>
        </a:prstGeom>
        <a:solidFill>
          <a:schemeClr val="bg1">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CR" sz="2000" kern="1200" dirty="0"/>
            <a:t>Ingesta 0, 1, 2 y 4% de alcohol</a:t>
          </a:r>
        </a:p>
      </dsp:txBody>
      <dsp:txXfrm>
        <a:off x="907315" y="947604"/>
        <a:ext cx="1744068" cy="749230"/>
      </dsp:txXfrm>
    </dsp:sp>
    <dsp:sp modelId="{180FDE9E-9E2C-43C3-A503-9EA84B5398FF}">
      <dsp:nvSpPr>
        <dsp:cNvPr id="0" name=""/>
        <dsp:cNvSpPr/>
      </dsp:nvSpPr>
      <dsp:spPr>
        <a:xfrm>
          <a:off x="724835" y="795916"/>
          <a:ext cx="159170" cy="1480782"/>
        </a:xfrm>
        <a:custGeom>
          <a:avLst/>
          <a:gdLst/>
          <a:ahLst/>
          <a:cxnLst/>
          <a:rect l="0" t="0" r="0" b="0"/>
          <a:pathLst>
            <a:path>
              <a:moveTo>
                <a:pt x="0" y="0"/>
              </a:moveTo>
              <a:lnTo>
                <a:pt x="0" y="1480782"/>
              </a:lnTo>
              <a:lnTo>
                <a:pt x="159170" y="148078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B92568-8935-4B62-8836-94A5FB64FE19}">
      <dsp:nvSpPr>
        <dsp:cNvPr id="0" name=""/>
        <dsp:cNvSpPr/>
      </dsp:nvSpPr>
      <dsp:spPr>
        <a:xfrm>
          <a:off x="884005" y="1878773"/>
          <a:ext cx="1790688" cy="795850"/>
        </a:xfrm>
        <a:prstGeom prst="roundRect">
          <a:avLst>
            <a:gd name="adj" fmla="val 10000"/>
          </a:avLst>
        </a:prstGeom>
        <a:solidFill>
          <a:schemeClr val="bg1">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CR" sz="2000" kern="1200" dirty="0"/>
            <a:t>Se mantiene el alcohol ingerido.</a:t>
          </a:r>
        </a:p>
      </dsp:txBody>
      <dsp:txXfrm>
        <a:off x="907315" y="1902083"/>
        <a:ext cx="1744068" cy="749230"/>
      </dsp:txXfrm>
    </dsp:sp>
    <dsp:sp modelId="{21A4F757-E232-4CEF-B666-E63148A0EEA4}">
      <dsp:nvSpPr>
        <dsp:cNvPr id="0" name=""/>
        <dsp:cNvSpPr/>
      </dsp:nvSpPr>
      <dsp:spPr>
        <a:xfrm>
          <a:off x="724835" y="795916"/>
          <a:ext cx="159170" cy="2435261"/>
        </a:xfrm>
        <a:custGeom>
          <a:avLst/>
          <a:gdLst/>
          <a:ahLst/>
          <a:cxnLst/>
          <a:rect l="0" t="0" r="0" b="0"/>
          <a:pathLst>
            <a:path>
              <a:moveTo>
                <a:pt x="0" y="0"/>
              </a:moveTo>
              <a:lnTo>
                <a:pt x="0" y="2435261"/>
              </a:lnTo>
              <a:lnTo>
                <a:pt x="159170" y="243526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5B08A6D-37A4-4319-A127-ACE61A388AD0}">
      <dsp:nvSpPr>
        <dsp:cNvPr id="0" name=""/>
        <dsp:cNvSpPr/>
      </dsp:nvSpPr>
      <dsp:spPr>
        <a:xfrm>
          <a:off x="884005" y="2833252"/>
          <a:ext cx="1790688" cy="795850"/>
        </a:xfrm>
        <a:prstGeom prst="roundRect">
          <a:avLst>
            <a:gd name="adj" fmla="val 10000"/>
          </a:avLst>
        </a:prstGeom>
        <a:solidFill>
          <a:schemeClr val="bg1">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CR" sz="2000" b="1" kern="1200" dirty="0"/>
            <a:t>Usa niveles bajos de alcohol</a:t>
          </a:r>
        </a:p>
      </dsp:txBody>
      <dsp:txXfrm>
        <a:off x="907315" y="2856562"/>
        <a:ext cx="1744068" cy="7492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A61E7F-FBAB-4553-8627-D002BAE99332}">
      <dsp:nvSpPr>
        <dsp:cNvPr id="0" name=""/>
        <dsp:cNvSpPr/>
      </dsp:nvSpPr>
      <dsp:spPr>
        <a:xfrm>
          <a:off x="501513" y="65"/>
          <a:ext cx="1591700" cy="795850"/>
        </a:xfrm>
        <a:prstGeom prst="roundRect">
          <a:avLst>
            <a:gd name="adj" fmla="val 10000"/>
          </a:avLst>
        </a:prstGeom>
        <a:solidFill>
          <a:srgbClr val="00B0F0"/>
        </a:solidFill>
        <a:ln w="28575" cap="flat" cmpd="sng" algn="ctr">
          <a:solidFill>
            <a:schemeClr val="bg1"/>
          </a:solidFill>
          <a:prstDash val="solid"/>
          <a:miter lim="800000"/>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CR" sz="1800" kern="1200" dirty="0">
              <a:solidFill>
                <a:schemeClr val="tx1"/>
              </a:solidFill>
            </a:rPr>
            <a:t>Propuesta</a:t>
          </a:r>
        </a:p>
      </dsp:txBody>
      <dsp:txXfrm>
        <a:off x="524823" y="23375"/>
        <a:ext cx="1545080" cy="749230"/>
      </dsp:txXfrm>
    </dsp:sp>
    <dsp:sp modelId="{FEB949D7-B2CA-4A1A-B4A0-826691F405C1}">
      <dsp:nvSpPr>
        <dsp:cNvPr id="0" name=""/>
        <dsp:cNvSpPr/>
      </dsp:nvSpPr>
      <dsp:spPr>
        <a:xfrm>
          <a:off x="660683" y="795916"/>
          <a:ext cx="159170" cy="526303"/>
        </a:xfrm>
        <a:custGeom>
          <a:avLst/>
          <a:gdLst/>
          <a:ahLst/>
          <a:cxnLst/>
          <a:rect l="0" t="0" r="0" b="0"/>
          <a:pathLst>
            <a:path>
              <a:moveTo>
                <a:pt x="0" y="0"/>
              </a:moveTo>
              <a:lnTo>
                <a:pt x="0" y="526303"/>
              </a:lnTo>
              <a:lnTo>
                <a:pt x="159170" y="52630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B61923D-4CCF-43E6-B5CF-EB69BA626519}">
      <dsp:nvSpPr>
        <dsp:cNvPr id="0" name=""/>
        <dsp:cNvSpPr/>
      </dsp:nvSpPr>
      <dsp:spPr>
        <a:xfrm>
          <a:off x="819854" y="924294"/>
          <a:ext cx="1918992" cy="795850"/>
        </a:xfrm>
        <a:prstGeom prst="roundRect">
          <a:avLst>
            <a:gd name="adj" fmla="val 10000"/>
          </a:avLst>
        </a:prstGeom>
        <a:solidFill>
          <a:schemeClr val="bg1">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CR" sz="2000" kern="1200" dirty="0"/>
            <a:t>Ingesta 0, 0.1, y 4.6% de alcohol</a:t>
          </a:r>
        </a:p>
      </dsp:txBody>
      <dsp:txXfrm>
        <a:off x="843164" y="947604"/>
        <a:ext cx="1872372" cy="749230"/>
      </dsp:txXfrm>
    </dsp:sp>
    <dsp:sp modelId="{180FDE9E-9E2C-43C3-A503-9EA84B5398FF}">
      <dsp:nvSpPr>
        <dsp:cNvPr id="0" name=""/>
        <dsp:cNvSpPr/>
      </dsp:nvSpPr>
      <dsp:spPr>
        <a:xfrm>
          <a:off x="660683" y="795916"/>
          <a:ext cx="159170" cy="1490866"/>
        </a:xfrm>
        <a:custGeom>
          <a:avLst/>
          <a:gdLst/>
          <a:ahLst/>
          <a:cxnLst/>
          <a:rect l="0" t="0" r="0" b="0"/>
          <a:pathLst>
            <a:path>
              <a:moveTo>
                <a:pt x="0" y="0"/>
              </a:moveTo>
              <a:lnTo>
                <a:pt x="0" y="1490866"/>
              </a:lnTo>
              <a:lnTo>
                <a:pt x="159170" y="149086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B92568-8935-4B62-8836-94A5FB64FE19}">
      <dsp:nvSpPr>
        <dsp:cNvPr id="0" name=""/>
        <dsp:cNvSpPr/>
      </dsp:nvSpPr>
      <dsp:spPr>
        <a:xfrm>
          <a:off x="819854" y="1888857"/>
          <a:ext cx="1918992" cy="795850"/>
        </a:xfrm>
        <a:prstGeom prst="roundRect">
          <a:avLst>
            <a:gd name="adj" fmla="val 10000"/>
          </a:avLst>
        </a:prstGeom>
        <a:solidFill>
          <a:schemeClr val="bg1">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CR" sz="2000" kern="1200" dirty="0"/>
            <a:t>Se mantiene el alcohol ingerido.</a:t>
          </a:r>
        </a:p>
      </dsp:txBody>
      <dsp:txXfrm>
        <a:off x="843164" y="1912167"/>
        <a:ext cx="1872372" cy="749230"/>
      </dsp:txXfrm>
    </dsp:sp>
    <dsp:sp modelId="{21A4F757-E232-4CEF-B666-E63148A0EEA4}">
      <dsp:nvSpPr>
        <dsp:cNvPr id="0" name=""/>
        <dsp:cNvSpPr/>
      </dsp:nvSpPr>
      <dsp:spPr>
        <a:xfrm>
          <a:off x="660683" y="795916"/>
          <a:ext cx="151669" cy="2455046"/>
        </a:xfrm>
        <a:custGeom>
          <a:avLst/>
          <a:gdLst/>
          <a:ahLst/>
          <a:cxnLst/>
          <a:rect l="0" t="0" r="0" b="0"/>
          <a:pathLst>
            <a:path>
              <a:moveTo>
                <a:pt x="0" y="0"/>
              </a:moveTo>
              <a:lnTo>
                <a:pt x="0" y="2455046"/>
              </a:lnTo>
              <a:lnTo>
                <a:pt x="151669" y="245504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5B08A6D-37A4-4319-A127-ACE61A388AD0}">
      <dsp:nvSpPr>
        <dsp:cNvPr id="0" name=""/>
        <dsp:cNvSpPr/>
      </dsp:nvSpPr>
      <dsp:spPr>
        <a:xfrm>
          <a:off x="812353" y="2853037"/>
          <a:ext cx="1918992" cy="795850"/>
        </a:xfrm>
        <a:prstGeom prst="roundRect">
          <a:avLst>
            <a:gd name="adj" fmla="val 10000"/>
          </a:avLst>
        </a:prstGeom>
        <a:solidFill>
          <a:schemeClr val="bg1">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CR" sz="2000" b="1" kern="1200" dirty="0"/>
            <a:t>Usar un nivel más realista de alcohol</a:t>
          </a:r>
        </a:p>
      </dsp:txBody>
      <dsp:txXfrm>
        <a:off x="835663" y="2876347"/>
        <a:ext cx="1872372" cy="749230"/>
      </dsp:txXfrm>
    </dsp:sp>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7E5A50-9A94-43F3-94F5-573C317E519C}" type="datetimeFigureOut">
              <a:rPr lang="en-US" smtClean="0"/>
              <a:t>11/18/2020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F1EBE0-9871-4333-879F-8E6C6C0A6DFD}" type="slidenum">
              <a:rPr lang="en-US" smtClean="0"/>
              <a:t>‹#›</a:t>
            </a:fld>
            <a:endParaRPr lang="en-US"/>
          </a:p>
        </p:txBody>
      </p:sp>
    </p:spTree>
    <p:extLst>
      <p:ext uri="{BB962C8B-B14F-4D97-AF65-F5344CB8AC3E}">
        <p14:creationId xmlns:p14="http://schemas.microsoft.com/office/powerpoint/2010/main" val="3881261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CR" dirty="0"/>
              <a:t>¿Por qué tuve que pedir permiso y pedir consentimiento?</a:t>
            </a:r>
          </a:p>
          <a:p>
            <a:endParaRPr lang="es-CR" dirty="0"/>
          </a:p>
          <a:p>
            <a:endParaRPr lang="en-US" dirty="0"/>
          </a:p>
        </p:txBody>
      </p:sp>
      <p:sp>
        <p:nvSpPr>
          <p:cNvPr id="4" name="Slide Number Placeholder 3"/>
          <p:cNvSpPr>
            <a:spLocks noGrp="1"/>
          </p:cNvSpPr>
          <p:nvPr>
            <p:ph type="sldNum" sz="quarter" idx="10"/>
          </p:nvPr>
        </p:nvSpPr>
        <p:spPr/>
        <p:txBody>
          <a:bodyPr/>
          <a:lstStyle/>
          <a:p>
            <a:fld id="{AFF1EBE0-9871-4333-879F-8E6C6C0A6DFD}" type="slidenum">
              <a:rPr lang="en-US" smtClean="0"/>
              <a:t>6</a:t>
            </a:fld>
            <a:endParaRPr lang="en-US"/>
          </a:p>
        </p:txBody>
      </p:sp>
    </p:spTree>
    <p:extLst>
      <p:ext uri="{BB962C8B-B14F-4D97-AF65-F5344CB8AC3E}">
        <p14:creationId xmlns:p14="http://schemas.microsoft.com/office/powerpoint/2010/main" val="1864130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R" dirty="0"/>
          </a:p>
        </p:txBody>
      </p:sp>
      <p:sp>
        <p:nvSpPr>
          <p:cNvPr id="4" name="3 Marcador de número de diapositiva"/>
          <p:cNvSpPr>
            <a:spLocks noGrp="1"/>
          </p:cNvSpPr>
          <p:nvPr>
            <p:ph type="sldNum" sz="quarter" idx="10"/>
          </p:nvPr>
        </p:nvSpPr>
        <p:spPr/>
        <p:txBody>
          <a:bodyPr/>
          <a:lstStyle/>
          <a:p>
            <a:fld id="{B686831B-D58A-4388-864A-229CC146B196}" type="slidenum">
              <a:rPr lang="en-US" smtClean="0"/>
              <a:pPr/>
              <a:t>23</a:t>
            </a:fld>
            <a:endParaRPr lang="en-US"/>
          </a:p>
        </p:txBody>
      </p:sp>
    </p:spTree>
    <p:extLst>
      <p:ext uri="{BB962C8B-B14F-4D97-AF65-F5344CB8AC3E}">
        <p14:creationId xmlns:p14="http://schemas.microsoft.com/office/powerpoint/2010/main" val="28098370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R" dirty="0"/>
              <a:t>A PARTIR DE AQUÍ ES REBECA</a:t>
            </a:r>
            <a:endParaRPr lang="en-US" dirty="0"/>
          </a:p>
        </p:txBody>
      </p:sp>
      <p:sp>
        <p:nvSpPr>
          <p:cNvPr id="4" name="3 Marcador de número de diapositiva"/>
          <p:cNvSpPr>
            <a:spLocks noGrp="1"/>
          </p:cNvSpPr>
          <p:nvPr>
            <p:ph type="sldNum" sz="quarter" idx="10"/>
          </p:nvPr>
        </p:nvSpPr>
        <p:spPr/>
        <p:txBody>
          <a:bodyPr/>
          <a:lstStyle/>
          <a:p>
            <a:fld id="{46DE4CEC-60E1-45B3-B0C0-3F37574725D7}" type="slidenum">
              <a:rPr lang="es-CR" smtClean="0"/>
              <a:pPr/>
              <a:t>25</a:t>
            </a:fld>
            <a:endParaRPr lang="es-CR"/>
          </a:p>
        </p:txBody>
      </p:sp>
    </p:spTree>
    <p:extLst>
      <p:ext uri="{BB962C8B-B14F-4D97-AF65-F5344CB8AC3E}">
        <p14:creationId xmlns:p14="http://schemas.microsoft.com/office/powerpoint/2010/main" val="1566721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CR" dirty="0"/>
              <a:t>Solicitud original el 24 de junio. Respuesta formal el 28 de julio: </a:t>
            </a:r>
          </a:p>
          <a:p>
            <a:pPr algn="l"/>
            <a:r>
              <a:rPr lang="es-MX" sz="1800" b="0" i="0" u="none" strike="noStrike" baseline="0" dirty="0">
                <a:latin typeface="ArialMT"/>
              </a:rPr>
              <a:t>“1. Adjuntar carta de aprobación por parte de la Comisión de Investigación del CIMOHU</a:t>
            </a:r>
          </a:p>
          <a:p>
            <a:pPr algn="l"/>
            <a:r>
              <a:rPr lang="es-MX" sz="1800" b="0" i="0" u="none" strike="noStrike" baseline="0" dirty="0">
                <a:latin typeface="ArialMT"/>
              </a:rPr>
              <a:t>2. Presentar el protocolo definitivo y aprobado por el Centro de Investigación”</a:t>
            </a:r>
          </a:p>
          <a:p>
            <a:pPr algn="l"/>
            <a:endParaRPr lang="es-MX" sz="1800" b="0" i="0" u="none" strike="noStrike" baseline="0" dirty="0">
              <a:latin typeface="ArialMT"/>
            </a:endParaRPr>
          </a:p>
          <a:p>
            <a:pPr algn="l"/>
            <a:r>
              <a:rPr lang="es-MX" sz="1800" b="0" i="0" u="none" strike="noStrike" baseline="0" dirty="0">
                <a:latin typeface="ArialMT"/>
              </a:rPr>
              <a:t>Segunda solicitud el 23 de julio, aportando ambas cosas. Respuesta formal el 27 de agosto:</a:t>
            </a:r>
          </a:p>
          <a:p>
            <a:pPr algn="l"/>
            <a:r>
              <a:rPr lang="es-MX" sz="1800" b="0" i="0" u="none" strike="noStrike" baseline="0" dirty="0">
                <a:latin typeface="ArialMT"/>
              </a:rPr>
              <a:t>“</a:t>
            </a:r>
            <a:r>
              <a:rPr lang="es-MX" sz="1800" b="0" i="0" u="none" strike="noStrike" baseline="0" dirty="0">
                <a:solidFill>
                  <a:srgbClr val="000000"/>
                </a:solidFill>
                <a:latin typeface="Arial" panose="020B0604020202020204" pitchFamily="34" charset="0"/>
              </a:rPr>
              <a:t>Los documentos aportados son insuficientes para llegar a una valoración adecuada del proyecto. Por lo tanto, el CEC recomienda que cuando haya sido consensuado entre los científicos participantes, se envíe para que sea revisado. El CEC no puede aprobar un protocolo que no esté claramente definido y terminado.</a:t>
            </a:r>
            <a:r>
              <a:rPr lang="es-MX" sz="1800" b="0" i="0" u="none" strike="noStrike" baseline="0" dirty="0">
                <a:latin typeface="ArialMT"/>
              </a:rPr>
              <a:t>”</a:t>
            </a:r>
          </a:p>
          <a:p>
            <a:pPr algn="l"/>
            <a:endParaRPr lang="es-MX" sz="1800" b="0" i="0" u="none" strike="noStrike" baseline="0" dirty="0">
              <a:latin typeface="ArialMT"/>
            </a:endParaRPr>
          </a:p>
          <a:p>
            <a:pPr algn="l"/>
            <a:r>
              <a:rPr lang="es-MX" sz="1800" b="0" i="0" u="none" strike="noStrike" baseline="0" dirty="0">
                <a:latin typeface="ArialMT"/>
              </a:rPr>
              <a:t>Carta solicitando aclaraciones el 3 de setiembre. Respuesta formal el 10 de setiembre indicando qué faltaba, instrucciones más claras.</a:t>
            </a:r>
          </a:p>
          <a:p>
            <a:pPr algn="l"/>
            <a:endParaRPr lang="es-MX" sz="1800" b="0" i="0" u="none" strike="noStrike" baseline="0" dirty="0">
              <a:latin typeface="ArialMT"/>
            </a:endParaRPr>
          </a:p>
          <a:p>
            <a:pPr algn="l"/>
            <a:r>
              <a:rPr lang="es-MX" sz="1800" b="0" i="0" u="none" strike="noStrike" baseline="0" dirty="0">
                <a:latin typeface="ArialMT"/>
              </a:rPr>
              <a:t>Tercera solicitud el 14 de setiembre.  Respuesta formal el 9 de octubre, con DOS Páginas de observaciones y solicitudes. Además, me invitaron a una reunión del comité.</a:t>
            </a:r>
          </a:p>
          <a:p>
            <a:pPr algn="l"/>
            <a:endParaRPr lang="es-MX" sz="1800" b="0" i="0" u="none" strike="noStrike" baseline="0" dirty="0">
              <a:latin typeface="ArialMT"/>
            </a:endParaRPr>
          </a:p>
          <a:p>
            <a:pPr algn="l"/>
            <a:r>
              <a:rPr lang="es-MX" sz="1800" b="0" i="0" u="none" strike="noStrike" baseline="0" dirty="0">
                <a:latin typeface="ArialMT"/>
              </a:rPr>
              <a:t>Cita del investigador principal el miércoles 14 de octubre con el CEC en pleno, para responder a todas las dudas. Pregunté si mi estudio es observacional o </a:t>
            </a:r>
            <a:r>
              <a:rPr lang="es-MX" sz="1800" b="0" i="0" u="none" strike="noStrike" baseline="0" dirty="0" err="1">
                <a:latin typeface="ArialMT"/>
              </a:rPr>
              <a:t>intervencional</a:t>
            </a:r>
            <a:r>
              <a:rPr lang="es-MX" sz="1800" b="0" i="0" u="none" strike="noStrike" baseline="0" dirty="0">
                <a:latin typeface="ArialMT"/>
              </a:rPr>
              <a:t>. Me ofrecieron que, cumpliendo lo solicitado en el oficio 544-2020, podían aprobar el proyecto.</a:t>
            </a:r>
          </a:p>
          <a:p>
            <a:pPr algn="l"/>
            <a:endParaRPr lang="es-MX" sz="1800" b="0" i="0" u="none" strike="noStrike" baseline="0" dirty="0">
              <a:latin typeface="ArialMT"/>
            </a:endParaRPr>
          </a:p>
          <a:p>
            <a:pPr algn="l"/>
            <a:r>
              <a:rPr lang="es-MX" sz="1800" b="0" i="0" u="none" strike="noStrike" baseline="0" dirty="0">
                <a:latin typeface="ArialMT"/>
              </a:rPr>
              <a:t>Cuarta solicitud el 27 de octubre. Respuesta formal todavía pendiente al 18 de noviembre, pero informalmente por e-mail me entero de que no se aprobó y ahora están solicitando que complete toda la información del SIPPRES </a:t>
            </a:r>
            <a:r>
              <a:rPr lang="es-MX" sz="1800" b="0" i="0" u="none" strike="noStrike" baseline="0">
                <a:latin typeface="ArialMT"/>
              </a:rPr>
              <a:t>en español.</a:t>
            </a:r>
            <a:endParaRPr lang="es-MX" sz="1800" b="0" i="0" u="none" strike="noStrike" baseline="0" dirty="0">
              <a:latin typeface="ArialMT"/>
            </a:endParaRPr>
          </a:p>
          <a:p>
            <a:pPr algn="l"/>
            <a:endParaRPr lang="es-MX" sz="1800" b="0" i="0" u="none" strike="noStrike" baseline="0" dirty="0">
              <a:latin typeface="ArialMT"/>
            </a:endParaRPr>
          </a:p>
          <a:p>
            <a:pPr algn="l"/>
            <a:endParaRPr lang="es-CR" dirty="0"/>
          </a:p>
          <a:p>
            <a:endParaRPr lang="es-CR" dirty="0"/>
          </a:p>
          <a:p>
            <a:endParaRPr lang="es-CR" dirty="0"/>
          </a:p>
          <a:p>
            <a:endParaRPr lang="es-CR" dirty="0"/>
          </a:p>
          <a:p>
            <a:endParaRPr lang="es-CR" dirty="0"/>
          </a:p>
          <a:p>
            <a:endParaRPr lang="es-CR" dirty="0"/>
          </a:p>
        </p:txBody>
      </p:sp>
      <p:sp>
        <p:nvSpPr>
          <p:cNvPr id="4" name="Slide Number Placeholder 3"/>
          <p:cNvSpPr>
            <a:spLocks noGrp="1"/>
          </p:cNvSpPr>
          <p:nvPr>
            <p:ph type="sldNum" sz="quarter" idx="5"/>
          </p:nvPr>
        </p:nvSpPr>
        <p:spPr/>
        <p:txBody>
          <a:bodyPr/>
          <a:lstStyle/>
          <a:p>
            <a:fld id="{AFF1EBE0-9871-4333-879F-8E6C6C0A6DFD}" type="slidenum">
              <a:rPr lang="en-US" smtClean="0"/>
              <a:t>28</a:t>
            </a:fld>
            <a:endParaRPr lang="en-US"/>
          </a:p>
        </p:txBody>
      </p:sp>
    </p:spTree>
    <p:extLst>
      <p:ext uri="{BB962C8B-B14F-4D97-AF65-F5344CB8AC3E}">
        <p14:creationId xmlns:p14="http://schemas.microsoft.com/office/powerpoint/2010/main" val="18208188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F1EBE0-9871-4333-879F-8E6C6C0A6DFD}" type="slidenum">
              <a:rPr lang="en-US" smtClean="0"/>
              <a:t>29</a:t>
            </a:fld>
            <a:endParaRPr lang="en-US"/>
          </a:p>
        </p:txBody>
      </p:sp>
    </p:spTree>
    <p:extLst>
      <p:ext uri="{BB962C8B-B14F-4D97-AF65-F5344CB8AC3E}">
        <p14:creationId xmlns:p14="http://schemas.microsoft.com/office/powerpoint/2010/main" val="9620079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a:extLst>
              <a:ext uri="{FF2B5EF4-FFF2-40B4-BE49-F238E27FC236}">
                <a16:creationId xmlns:a16="http://schemas.microsoft.com/office/drawing/2014/main" id="{2C6F8E90-7233-49B3-AB2D-DCDCB11B564E}"/>
              </a:ext>
            </a:extLst>
          </p:cNvPr>
          <p:cNvSpPr>
            <a:spLocks noGrp="1" noChangeArrowheads="1"/>
          </p:cNvSpPr>
          <p:nvPr>
            <p:ph type="body" idx="1"/>
          </p:nvPr>
        </p:nvSpPr>
        <p:spPr>
          <a:ln/>
        </p:spPr>
        <p:txBody>
          <a:bodyPr/>
          <a:lstStyle/>
          <a:p>
            <a:endParaRPr lang="en-US" altLang="en-US"/>
          </a:p>
        </p:txBody>
      </p:sp>
      <p:sp>
        <p:nvSpPr>
          <p:cNvPr id="88067" name="Rectangle 3">
            <a:extLst>
              <a:ext uri="{FF2B5EF4-FFF2-40B4-BE49-F238E27FC236}">
                <a16:creationId xmlns:a16="http://schemas.microsoft.com/office/drawing/2014/main" id="{D1D9A611-3CBD-4AC7-A86C-C47DDE3E96F1}"/>
              </a:ext>
            </a:extLst>
          </p:cNvPr>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744806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a:extLst>
              <a:ext uri="{FF2B5EF4-FFF2-40B4-BE49-F238E27FC236}">
                <a16:creationId xmlns:a16="http://schemas.microsoft.com/office/drawing/2014/main" id="{7C2E57A6-27FB-4247-8D48-E63031A0352C}"/>
              </a:ext>
            </a:extLst>
          </p:cNvPr>
          <p:cNvSpPr>
            <a:spLocks noGrp="1" noChangeArrowheads="1"/>
          </p:cNvSpPr>
          <p:nvPr>
            <p:ph type="body" idx="1"/>
          </p:nvPr>
        </p:nvSpPr>
        <p:spP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R" dirty="0"/>
              <a:t>Ver https://en.wikipedia.org/wiki/Oral_rehydration_therapy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https://www.who.int/news-room/fact-sheets/detail/cholera#:~:text=Cholera%20is%20an%20acute%20diarrhoeal,due%20to%20cholera%20(1)</a:t>
            </a:r>
          </a:p>
          <a:p>
            <a:endParaRPr lang="en-US" altLang="en-US" dirty="0"/>
          </a:p>
        </p:txBody>
      </p:sp>
      <p:sp>
        <p:nvSpPr>
          <p:cNvPr id="90115" name="Rectangle 3">
            <a:extLst>
              <a:ext uri="{FF2B5EF4-FFF2-40B4-BE49-F238E27FC236}">
                <a16:creationId xmlns:a16="http://schemas.microsoft.com/office/drawing/2014/main" id="{DFDF3E2A-FD09-4EBC-A346-1C42AFF13DC7}"/>
              </a:ext>
            </a:extLst>
          </p:cNvPr>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19940608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3DB1094-C58C-4785-9A5C-A3A62A0CB580}" type="slidenum">
              <a:rPr lang="en-US" altLang="en-US"/>
              <a:pPr eaLnBrk="1" hangingPunct="1"/>
              <a:t>32</a:t>
            </a:fld>
            <a:endParaRPr lang="en-US" altLang="en-US"/>
          </a:p>
        </p:txBody>
      </p:sp>
      <p:sp>
        <p:nvSpPr>
          <p:cNvPr id="72707" name="Rectangle 2"/>
          <p:cNvSpPr>
            <a:spLocks noGrp="1" noRot="1" noChangeAspect="1" noChangeArrowheads="1" noTextEdit="1"/>
          </p:cNvSpPr>
          <p:nvPr>
            <p:ph type="sldImg"/>
          </p:nvPr>
        </p:nvSpPr>
        <p:spPr>
          <a:xfrm>
            <a:off x="404813" y="690563"/>
            <a:ext cx="6049962" cy="3403600"/>
          </a:xfrm>
          <a:ln/>
        </p:spPr>
      </p:sp>
      <p:sp>
        <p:nvSpPr>
          <p:cNvPr id="72708" name="Rectangle 3"/>
          <p:cNvSpPr>
            <a:spLocks noGrp="1" noChangeArrowheads="1"/>
          </p:cNvSpPr>
          <p:nvPr>
            <p:ph type="body" idx="1"/>
          </p:nvPr>
        </p:nvSpPr>
        <p:spPr>
          <a:xfrm>
            <a:off x="914400" y="4343400"/>
            <a:ext cx="5029200" cy="4114800"/>
          </a:xfrm>
          <a:noFill/>
        </p:spPr>
        <p:txBody>
          <a:bodyPr/>
          <a:lstStyle/>
          <a:p>
            <a:pPr eaLnBrk="1" hangingPunct="1"/>
            <a:endParaRPr lang="en-US" altLang="en-US">
              <a:latin typeface="Arial" charset="0"/>
            </a:endParaRPr>
          </a:p>
        </p:txBody>
      </p:sp>
    </p:spTree>
    <p:extLst>
      <p:ext uri="{BB962C8B-B14F-4D97-AF65-F5344CB8AC3E}">
        <p14:creationId xmlns:p14="http://schemas.microsoft.com/office/powerpoint/2010/main" val="2761648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CR" dirty="0"/>
              <a:t>Bueno, para entonces ya se habían publicado el Código de </a:t>
            </a:r>
            <a:r>
              <a:rPr lang="es-CR" dirty="0" err="1"/>
              <a:t>Nüremberg</a:t>
            </a:r>
            <a:r>
              <a:rPr lang="es-CR" dirty="0"/>
              <a:t> (1949), la Declaración de Helsinki (WMA, 1964), y el Reporte Belmont, con sus tres principios básicos de autonomía, beneficencia y justicia (1979).</a:t>
            </a:r>
          </a:p>
        </p:txBody>
      </p:sp>
      <p:sp>
        <p:nvSpPr>
          <p:cNvPr id="4" name="Slide Number Placeholder 3"/>
          <p:cNvSpPr>
            <a:spLocks noGrp="1"/>
          </p:cNvSpPr>
          <p:nvPr>
            <p:ph type="sldNum" sz="quarter" idx="5"/>
          </p:nvPr>
        </p:nvSpPr>
        <p:spPr/>
        <p:txBody>
          <a:bodyPr/>
          <a:lstStyle/>
          <a:p>
            <a:fld id="{AFF1EBE0-9871-4333-879F-8E6C6C0A6DFD}" type="slidenum">
              <a:rPr lang="en-US" smtClean="0"/>
              <a:t>7</a:t>
            </a:fld>
            <a:endParaRPr lang="en-US"/>
          </a:p>
        </p:txBody>
      </p:sp>
    </p:spTree>
    <p:extLst>
      <p:ext uri="{BB962C8B-B14F-4D97-AF65-F5344CB8AC3E}">
        <p14:creationId xmlns:p14="http://schemas.microsoft.com/office/powerpoint/2010/main" val="19243409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CR" dirty="0"/>
              <a:t>Se violó flagrantemente el principio de autonomía.  Los participantes no dieron su “consentimiento expreso, específico, escrito y firmado” (Ley 9234, art. 9).</a:t>
            </a:r>
            <a:endParaRPr lang="en-US" dirty="0"/>
          </a:p>
        </p:txBody>
      </p:sp>
      <p:sp>
        <p:nvSpPr>
          <p:cNvPr id="4" name="Slide Number Placeholder 3"/>
          <p:cNvSpPr>
            <a:spLocks noGrp="1"/>
          </p:cNvSpPr>
          <p:nvPr>
            <p:ph type="sldNum" sz="quarter" idx="10"/>
          </p:nvPr>
        </p:nvSpPr>
        <p:spPr/>
        <p:txBody>
          <a:bodyPr/>
          <a:lstStyle/>
          <a:p>
            <a:fld id="{AFF1EBE0-9871-4333-879F-8E6C6C0A6DFD}" type="slidenum">
              <a:rPr lang="en-US" smtClean="0"/>
              <a:t>9</a:t>
            </a:fld>
            <a:endParaRPr lang="en-US"/>
          </a:p>
        </p:txBody>
      </p:sp>
    </p:spTree>
    <p:extLst>
      <p:ext uri="{BB962C8B-B14F-4D97-AF65-F5344CB8AC3E}">
        <p14:creationId xmlns:p14="http://schemas.microsoft.com/office/powerpoint/2010/main" val="4024583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CR" dirty="0"/>
              <a:t>No obtuve aprobación del CEC (Art. 51g)</a:t>
            </a:r>
          </a:p>
          <a:p>
            <a:r>
              <a:rPr lang="es-CR" dirty="0"/>
              <a:t>No me aseguré de que MIS estudiantes, que iban a recolectar los datos, estuvieran debidamente capacitados (Art. 51f)</a:t>
            </a:r>
          </a:p>
          <a:p>
            <a:r>
              <a:rPr lang="es-CR" dirty="0"/>
              <a:t>No pedimos permiso a los estudiantes participantes (Ley 9234, art. 17, Consentimiento de personas menores de edad)</a:t>
            </a:r>
          </a:p>
          <a:p>
            <a:r>
              <a:rPr lang="es-CR" dirty="0"/>
              <a:t>Los estudiantes no tenían la opción de no participar en el estudio, se violaba el principio de autonomía</a:t>
            </a:r>
          </a:p>
          <a:p>
            <a:r>
              <a:rPr lang="es-CR" dirty="0"/>
              <a:t>Yo no supervisé la recolección de datos (responsabilidad personal, pero no está explícitamente)</a:t>
            </a:r>
          </a:p>
          <a:p>
            <a:r>
              <a:rPr lang="es-CR" dirty="0"/>
              <a:t>No se conservaron los formularios de consentimiento informado NI TAMPOCO las hojas de registro de datos crudos. Art. 48m de la ley 9234: “Conservar y custodiar los archivos de los proyectos sometidos a su conocimiento y toda la documentación que respalde su accionar por un período de 15 años después de la finalización de cada investigación”. Art. 51t: el investigador debe conservar toda la documentación por 15 años después de concluida.</a:t>
            </a:r>
            <a:endParaRPr lang="en-US" dirty="0"/>
          </a:p>
        </p:txBody>
      </p:sp>
      <p:sp>
        <p:nvSpPr>
          <p:cNvPr id="4" name="Slide Number Placeholder 3"/>
          <p:cNvSpPr>
            <a:spLocks noGrp="1"/>
          </p:cNvSpPr>
          <p:nvPr>
            <p:ph type="sldNum" sz="quarter" idx="10"/>
          </p:nvPr>
        </p:nvSpPr>
        <p:spPr/>
        <p:txBody>
          <a:bodyPr/>
          <a:lstStyle/>
          <a:p>
            <a:fld id="{AFF1EBE0-9871-4333-879F-8E6C6C0A6DFD}" type="slidenum">
              <a:rPr lang="en-US" smtClean="0"/>
              <a:t>10</a:t>
            </a:fld>
            <a:endParaRPr lang="en-US"/>
          </a:p>
        </p:txBody>
      </p:sp>
    </p:spTree>
    <p:extLst>
      <p:ext uri="{BB962C8B-B14F-4D97-AF65-F5344CB8AC3E}">
        <p14:creationId xmlns:p14="http://schemas.microsoft.com/office/powerpoint/2010/main" val="424985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CR" dirty="0"/>
              <a:t>No obtuve aprobación del CEC (Art. 51g)</a:t>
            </a:r>
          </a:p>
          <a:p>
            <a:r>
              <a:rPr lang="es-CR" dirty="0"/>
              <a:t>No me aseguré de que MIS estudiantes, que iban a recolectar los datos, estuvieran debidamente capacitados (Art. 51f)</a:t>
            </a:r>
          </a:p>
          <a:p>
            <a:r>
              <a:rPr lang="es-CR" dirty="0"/>
              <a:t>No pedimos permiso a los estudiantes participantes (Ley 9234, art. 17, Consentimiento de personas menores de edad)</a:t>
            </a:r>
          </a:p>
          <a:p>
            <a:r>
              <a:rPr lang="es-CR" dirty="0"/>
              <a:t>Los estudiantes no tenían la opción de no participar en el estudio, se violaba el principio de autonomía</a:t>
            </a:r>
          </a:p>
          <a:p>
            <a:r>
              <a:rPr lang="es-CR" dirty="0"/>
              <a:t>Yo no supervisé la recolección de datos (responsabilidad personal, pero no está explícitamente)</a:t>
            </a:r>
          </a:p>
          <a:p>
            <a:r>
              <a:rPr lang="es-CR" dirty="0"/>
              <a:t>No se conservaron los formularios de consentimiento informado NI TAMPOCO las hojas de registro de datos crudos. Art. 48m de la ley 9234: “Conservar y custodiar los archivos de los proyectos sometidos a su conocimiento y toda la documentación que respalde su accionar por un período de 15 años después de la finalización de cada investigación”. Art. 51t: el investigador debe conservar toda la documentación por 15 años después de concluida.</a:t>
            </a:r>
            <a:endParaRPr lang="en-US" dirty="0"/>
          </a:p>
          <a:p>
            <a:endParaRPr lang="es-CR" dirty="0"/>
          </a:p>
        </p:txBody>
      </p:sp>
      <p:sp>
        <p:nvSpPr>
          <p:cNvPr id="4" name="Slide Number Placeholder 3"/>
          <p:cNvSpPr>
            <a:spLocks noGrp="1"/>
          </p:cNvSpPr>
          <p:nvPr>
            <p:ph type="sldNum" sz="quarter" idx="5"/>
          </p:nvPr>
        </p:nvSpPr>
        <p:spPr/>
        <p:txBody>
          <a:bodyPr/>
          <a:lstStyle/>
          <a:p>
            <a:fld id="{AFF1EBE0-9871-4333-879F-8E6C6C0A6DFD}" type="slidenum">
              <a:rPr lang="en-US" smtClean="0"/>
              <a:t>11</a:t>
            </a:fld>
            <a:endParaRPr lang="en-US"/>
          </a:p>
        </p:txBody>
      </p:sp>
    </p:spTree>
    <p:extLst>
      <p:ext uri="{BB962C8B-B14F-4D97-AF65-F5344CB8AC3E}">
        <p14:creationId xmlns:p14="http://schemas.microsoft.com/office/powerpoint/2010/main" val="2700441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Marcador de imagen de diapositiva 1">
            <a:extLst>
              <a:ext uri="{FF2B5EF4-FFF2-40B4-BE49-F238E27FC236}">
                <a16:creationId xmlns:a16="http://schemas.microsoft.com/office/drawing/2014/main" id="{2D4B2775-52FF-4A94-AF9F-5B593D0C4B0F}"/>
              </a:ext>
            </a:extLst>
          </p:cNvPr>
          <p:cNvSpPr>
            <a:spLocks noGrp="1" noRot="1" noChangeAspect="1" noChangeArrowheads="1" noTextEdit="1"/>
          </p:cNvSpPr>
          <p:nvPr>
            <p:ph type="sldImg"/>
          </p:nvPr>
        </p:nvSpPr>
        <p:spPr>
          <a:ln/>
        </p:spPr>
      </p:sp>
      <p:sp>
        <p:nvSpPr>
          <p:cNvPr id="19459" name="Marcador de notas 2">
            <a:extLst>
              <a:ext uri="{FF2B5EF4-FFF2-40B4-BE49-F238E27FC236}">
                <a16:creationId xmlns:a16="http://schemas.microsoft.com/office/drawing/2014/main" id="{C6D51233-3DD9-40F0-A48F-63C4FAA15814}"/>
              </a:ext>
            </a:extLst>
          </p:cNvPr>
          <p:cNvSpPr>
            <a:spLocks noGrp="1" noChangeArrowheads="1"/>
          </p:cNvSpPr>
          <p:nvPr>
            <p:ph type="body" idx="1"/>
          </p:nvPr>
        </p:nvSpPr>
        <p:spPr>
          <a:noFill/>
        </p:spPr>
        <p:txBody>
          <a:bodyPr/>
          <a:lstStyle/>
          <a:p>
            <a:r>
              <a:rPr lang="es-CR" altLang="en-US"/>
              <a:t>¡No se debe dejar nada al azar!</a:t>
            </a:r>
            <a:endParaRPr lang="en-US" altLang="en-US"/>
          </a:p>
        </p:txBody>
      </p:sp>
      <p:sp>
        <p:nvSpPr>
          <p:cNvPr id="19460" name="Marcador de número de diapositiva 3">
            <a:extLst>
              <a:ext uri="{FF2B5EF4-FFF2-40B4-BE49-F238E27FC236}">
                <a16:creationId xmlns:a16="http://schemas.microsoft.com/office/drawing/2014/main" id="{A01CC589-AF5F-4FEA-8E0F-05CDE1FB8108}"/>
              </a:ext>
            </a:extLst>
          </p:cNvPr>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CA6C14D-95F8-4EEF-BD1A-E1B618F4AF2F}" type="slidenum">
              <a:rPr lang="en-US" altLang="en-US" smtClean="0"/>
              <a:pPr/>
              <a:t>15</a:t>
            </a:fld>
            <a:endParaRPr lang="en-US" altLang="en-US"/>
          </a:p>
        </p:txBody>
      </p:sp>
    </p:spTree>
    <p:extLst>
      <p:ext uri="{BB962C8B-B14F-4D97-AF65-F5344CB8AC3E}">
        <p14:creationId xmlns:p14="http://schemas.microsoft.com/office/powerpoint/2010/main" val="16835458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imagen de diapositiva 1">
            <a:extLst>
              <a:ext uri="{FF2B5EF4-FFF2-40B4-BE49-F238E27FC236}">
                <a16:creationId xmlns:a16="http://schemas.microsoft.com/office/drawing/2014/main" id="{8F2EDD87-7DDA-4624-93AB-27FFB5C33DC3}"/>
              </a:ext>
            </a:extLst>
          </p:cNvPr>
          <p:cNvSpPr>
            <a:spLocks noGrp="1" noRot="1" noChangeAspect="1" noChangeArrowheads="1" noTextEdit="1"/>
          </p:cNvSpPr>
          <p:nvPr>
            <p:ph type="sldImg"/>
          </p:nvPr>
        </p:nvSpPr>
        <p:spPr>
          <a:ln/>
        </p:spPr>
      </p:sp>
      <p:sp>
        <p:nvSpPr>
          <p:cNvPr id="21507" name="Marcador de notas 2">
            <a:extLst>
              <a:ext uri="{FF2B5EF4-FFF2-40B4-BE49-F238E27FC236}">
                <a16:creationId xmlns:a16="http://schemas.microsoft.com/office/drawing/2014/main" id="{7812FA72-DAD2-45B7-A10D-382530512EE3}"/>
              </a:ext>
            </a:extLst>
          </p:cNvPr>
          <p:cNvSpPr>
            <a:spLocks noGrp="1" noChangeArrowheads="1"/>
          </p:cNvSpPr>
          <p:nvPr>
            <p:ph type="body" idx="1"/>
          </p:nvPr>
        </p:nvSpPr>
        <p:spPr>
          <a:noFill/>
        </p:spPr>
        <p:txBody>
          <a:bodyPr/>
          <a:lstStyle/>
          <a:p>
            <a:r>
              <a:rPr lang="es-CR" altLang="en-US"/>
              <a:t>¿Cuál era la pregunta principal?</a:t>
            </a:r>
            <a:endParaRPr lang="en-US" altLang="en-US"/>
          </a:p>
        </p:txBody>
      </p:sp>
      <p:sp>
        <p:nvSpPr>
          <p:cNvPr id="21508" name="Marcador de número de diapositiva 3">
            <a:extLst>
              <a:ext uri="{FF2B5EF4-FFF2-40B4-BE49-F238E27FC236}">
                <a16:creationId xmlns:a16="http://schemas.microsoft.com/office/drawing/2014/main" id="{6415B6A9-B942-4197-ABA2-1358369A826A}"/>
              </a:ext>
            </a:extLst>
          </p:cNvPr>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EB909BD-81D2-4BC7-A65A-76246DDB0B54}" type="slidenum">
              <a:rPr lang="en-US" altLang="en-US" smtClean="0"/>
              <a:pPr/>
              <a:t>16</a:t>
            </a:fld>
            <a:endParaRPr lang="en-US" altLang="en-US"/>
          </a:p>
        </p:txBody>
      </p:sp>
    </p:spTree>
    <p:extLst>
      <p:ext uri="{BB962C8B-B14F-4D97-AF65-F5344CB8AC3E}">
        <p14:creationId xmlns:p14="http://schemas.microsoft.com/office/powerpoint/2010/main" val="8392669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F1EBE0-9871-4333-879F-8E6C6C0A6DFD}" type="slidenum">
              <a:rPr lang="en-US" smtClean="0"/>
              <a:t>19</a:t>
            </a:fld>
            <a:endParaRPr lang="en-US"/>
          </a:p>
        </p:txBody>
      </p:sp>
    </p:spTree>
    <p:extLst>
      <p:ext uri="{BB962C8B-B14F-4D97-AF65-F5344CB8AC3E}">
        <p14:creationId xmlns:p14="http://schemas.microsoft.com/office/powerpoint/2010/main" val="10905478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fld id="{B686831B-D58A-4388-864A-229CC146B196}" type="slidenum">
              <a:rPr lang="en-US" smtClean="0"/>
              <a:pPr/>
              <a:t>20</a:t>
            </a:fld>
            <a:endParaRPr lang="en-US"/>
          </a:p>
        </p:txBody>
      </p:sp>
    </p:spTree>
    <p:extLst>
      <p:ext uri="{BB962C8B-B14F-4D97-AF65-F5344CB8AC3E}">
        <p14:creationId xmlns:p14="http://schemas.microsoft.com/office/powerpoint/2010/main" val="290164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1C2CAD3-9B9E-472F-A5DF-ED744594277E}" type="datetimeFigureOut">
              <a:rPr lang="en-US" smtClean="0"/>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B226A9-8501-43C1-A23B-4000BAD395D7}" type="slidenum">
              <a:rPr lang="en-US" smtClean="0"/>
              <a:t>‹#›</a:t>
            </a:fld>
            <a:endParaRPr lang="en-US"/>
          </a:p>
        </p:txBody>
      </p:sp>
    </p:spTree>
    <p:extLst>
      <p:ext uri="{BB962C8B-B14F-4D97-AF65-F5344CB8AC3E}">
        <p14:creationId xmlns:p14="http://schemas.microsoft.com/office/powerpoint/2010/main" val="712314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C2CAD3-9B9E-472F-A5DF-ED744594277E}" type="datetimeFigureOut">
              <a:rPr lang="en-US" smtClean="0"/>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B226A9-8501-43C1-A23B-4000BAD395D7}" type="slidenum">
              <a:rPr lang="en-US" smtClean="0"/>
              <a:t>‹#›</a:t>
            </a:fld>
            <a:endParaRPr lang="en-US"/>
          </a:p>
        </p:txBody>
      </p:sp>
    </p:spTree>
    <p:extLst>
      <p:ext uri="{BB962C8B-B14F-4D97-AF65-F5344CB8AC3E}">
        <p14:creationId xmlns:p14="http://schemas.microsoft.com/office/powerpoint/2010/main" val="188115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C2CAD3-9B9E-472F-A5DF-ED744594277E}" type="datetimeFigureOut">
              <a:rPr lang="en-US" smtClean="0"/>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B226A9-8501-43C1-A23B-4000BAD395D7}" type="slidenum">
              <a:rPr lang="en-US" smtClean="0"/>
              <a:t>‹#›</a:t>
            </a:fld>
            <a:endParaRPr lang="en-US"/>
          </a:p>
        </p:txBody>
      </p:sp>
    </p:spTree>
    <p:extLst>
      <p:ext uri="{BB962C8B-B14F-4D97-AF65-F5344CB8AC3E}">
        <p14:creationId xmlns:p14="http://schemas.microsoft.com/office/powerpoint/2010/main" val="3771572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endParaRPr lang="es-CR"/>
          </a:p>
        </p:txBody>
      </p:sp>
      <p:sp>
        <p:nvSpPr>
          <p:cNvPr id="3" name="Text Placeholder 2"/>
          <p:cNvSpPr>
            <a:spLocks noGrp="1"/>
          </p:cNvSpPr>
          <p:nvPr>
            <p:ph type="body" sz="half" idx="1"/>
          </p:nvPr>
        </p:nvSpPr>
        <p:spPr>
          <a:xfrm>
            <a:off x="914400" y="1981200"/>
            <a:ext cx="50800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CR"/>
          </a:p>
        </p:txBody>
      </p:sp>
      <p:sp>
        <p:nvSpPr>
          <p:cNvPr id="4" name="Online Image Placeholder 3"/>
          <p:cNvSpPr>
            <a:spLocks noGrp="1"/>
          </p:cNvSpPr>
          <p:nvPr>
            <p:ph type="clipArt" sz="half" idx="2"/>
          </p:nvPr>
        </p:nvSpPr>
        <p:spPr>
          <a:xfrm>
            <a:off x="6197600" y="1981200"/>
            <a:ext cx="5080000" cy="4114800"/>
          </a:xfrm>
        </p:spPr>
        <p:txBody>
          <a:bodyPr/>
          <a:lstStyle/>
          <a:p>
            <a:endParaRPr lang="es-CR"/>
          </a:p>
        </p:txBody>
      </p:sp>
      <p:sp>
        <p:nvSpPr>
          <p:cNvPr id="5" name="Date Placeholder 4"/>
          <p:cNvSpPr>
            <a:spLocks noGrp="1"/>
          </p:cNvSpPr>
          <p:nvPr>
            <p:ph type="dt" sz="half" idx="10"/>
          </p:nvPr>
        </p:nvSpPr>
        <p:spPr>
          <a:xfrm>
            <a:off x="914400" y="6248400"/>
            <a:ext cx="2540000" cy="457200"/>
          </a:xfrm>
        </p:spPr>
        <p:txBody>
          <a:bodyPr/>
          <a:lstStyle>
            <a:lvl1pPr>
              <a:defRPr/>
            </a:lvl1pPr>
          </a:lstStyle>
          <a:p>
            <a:endParaRPr lang="en-US" altLang="es-CR"/>
          </a:p>
        </p:txBody>
      </p:sp>
      <p:sp>
        <p:nvSpPr>
          <p:cNvPr id="6" name="Footer Placeholder 5"/>
          <p:cNvSpPr>
            <a:spLocks noGrp="1"/>
          </p:cNvSpPr>
          <p:nvPr>
            <p:ph type="ftr" sz="quarter" idx="11"/>
          </p:nvPr>
        </p:nvSpPr>
        <p:spPr>
          <a:xfrm>
            <a:off x="4165600" y="6248400"/>
            <a:ext cx="3860800" cy="457200"/>
          </a:xfrm>
        </p:spPr>
        <p:txBody>
          <a:bodyPr/>
          <a:lstStyle>
            <a:lvl1pPr>
              <a:defRPr/>
            </a:lvl1pPr>
          </a:lstStyle>
          <a:p>
            <a:endParaRPr lang="en-US" altLang="es-CR"/>
          </a:p>
        </p:txBody>
      </p:sp>
      <p:sp>
        <p:nvSpPr>
          <p:cNvPr id="7" name="Slide Number Placeholder 6"/>
          <p:cNvSpPr>
            <a:spLocks noGrp="1"/>
          </p:cNvSpPr>
          <p:nvPr>
            <p:ph type="sldNum" sz="quarter" idx="12"/>
          </p:nvPr>
        </p:nvSpPr>
        <p:spPr>
          <a:xfrm>
            <a:off x="8737600" y="6248400"/>
            <a:ext cx="2540000" cy="457200"/>
          </a:xfrm>
        </p:spPr>
        <p:txBody>
          <a:bodyPr/>
          <a:lstStyle>
            <a:lvl1pPr>
              <a:defRPr/>
            </a:lvl1pPr>
          </a:lstStyle>
          <a:p>
            <a:fld id="{6D6AAFDC-E210-48A9-94B4-8285CB79EC2E}" type="slidenum">
              <a:rPr lang="en-US" altLang="es-CR"/>
              <a:pPr/>
              <a:t>‹#›</a:t>
            </a:fld>
            <a:endParaRPr lang="en-US" altLang="es-CR"/>
          </a:p>
        </p:txBody>
      </p:sp>
    </p:spTree>
    <p:extLst>
      <p:ext uri="{BB962C8B-B14F-4D97-AF65-F5344CB8AC3E}">
        <p14:creationId xmlns:p14="http://schemas.microsoft.com/office/powerpoint/2010/main" val="1218501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p>
            <a:r>
              <a:rPr lang="es-ES"/>
              <a:t>Haga clic para modificar el estilo de título del patrón</a:t>
            </a:r>
            <a:endParaRPr lang="en-US"/>
          </a:p>
        </p:txBody>
      </p:sp>
      <p:sp>
        <p:nvSpPr>
          <p:cNvPr id="3" name="2 Marcador de imágenes prediseñadas"/>
          <p:cNvSpPr>
            <a:spLocks noGrp="1"/>
          </p:cNvSpPr>
          <p:nvPr>
            <p:ph type="clipArt" sz="half" idx="1"/>
          </p:nvPr>
        </p:nvSpPr>
        <p:spPr>
          <a:xfrm>
            <a:off x="609600" y="1600201"/>
            <a:ext cx="5384800" cy="4525963"/>
          </a:xfrm>
        </p:spPr>
        <p:txBody>
          <a:bodyPr/>
          <a:lstStyle/>
          <a:p>
            <a:pPr lvl="0"/>
            <a:endParaRPr lang="en-US" noProof="0"/>
          </a:p>
        </p:txBody>
      </p:sp>
      <p:sp>
        <p:nvSpPr>
          <p:cNvPr id="4" name="3 Marcador de texto"/>
          <p:cNvSpPr>
            <a:spLocks noGrp="1"/>
          </p:cNvSpPr>
          <p:nvPr>
            <p:ph type="body" sz="half" idx="2"/>
          </p:nvPr>
        </p:nvSpPr>
        <p:spPr>
          <a:xfrm>
            <a:off x="6197600" y="1600201"/>
            <a:ext cx="53848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E7AFD5FB-283F-4D46-AD62-7B4501899490}" type="slidenum">
              <a:rPr lang="en-US" altLang="en-US"/>
              <a:pPr>
                <a:defRPr/>
              </a:pPr>
              <a:t>‹#›</a:t>
            </a:fld>
            <a:endParaRPr lang="en-US" altLang="en-US"/>
          </a:p>
        </p:txBody>
      </p:sp>
    </p:spTree>
    <p:extLst>
      <p:ext uri="{BB962C8B-B14F-4D97-AF65-F5344CB8AC3E}">
        <p14:creationId xmlns:p14="http://schemas.microsoft.com/office/powerpoint/2010/main" val="24121790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609600" y="274639"/>
            <a:ext cx="10972800" cy="58515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3" name="3 Marcador de fecha"/>
          <p:cNvSpPr>
            <a:spLocks noGrp="1"/>
          </p:cNvSpPr>
          <p:nvPr>
            <p:ph type="dt" sz="half" idx="10"/>
          </p:nvPr>
        </p:nvSpPr>
        <p:spPr/>
        <p:txBody>
          <a:bodyPr/>
          <a:lstStyle>
            <a:lvl1pPr>
              <a:defRPr/>
            </a:lvl1pPr>
          </a:lstStyle>
          <a:p>
            <a:pPr>
              <a:defRPr/>
            </a:pPr>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B95650FF-2E6A-47F2-93DD-B269C1505583}" type="slidenum">
              <a:rPr lang="es-ES"/>
              <a:pPr>
                <a:defRPr/>
              </a:pPr>
              <a:t>‹#›</a:t>
            </a:fld>
            <a:endParaRPr lang="es-ES" dirty="0"/>
          </a:p>
        </p:txBody>
      </p:sp>
    </p:spTree>
    <p:extLst>
      <p:ext uri="{BB962C8B-B14F-4D97-AF65-F5344CB8AC3E}">
        <p14:creationId xmlns:p14="http://schemas.microsoft.com/office/powerpoint/2010/main" val="34237223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FEC55-E52E-4452-8BDD-07EB51ED9505}"/>
              </a:ext>
            </a:extLst>
          </p:cNvPr>
          <p:cNvSpPr>
            <a:spLocks noGrp="1"/>
          </p:cNvSpPr>
          <p:nvPr>
            <p:ph type="title"/>
          </p:nvPr>
        </p:nvSpPr>
        <p:spPr>
          <a:xfrm>
            <a:off x="609600" y="277814"/>
            <a:ext cx="10972800" cy="1139825"/>
          </a:xfrm>
        </p:spPr>
        <p:txBody>
          <a:bodyPr/>
          <a:lstStyle/>
          <a:p>
            <a:r>
              <a:rPr lang="en-US"/>
              <a:t>Click to edit Master title style</a:t>
            </a:r>
          </a:p>
        </p:txBody>
      </p:sp>
      <p:sp>
        <p:nvSpPr>
          <p:cNvPr id="3" name="Text Placeholder 2">
            <a:extLst>
              <a:ext uri="{FF2B5EF4-FFF2-40B4-BE49-F238E27FC236}">
                <a16:creationId xmlns:a16="http://schemas.microsoft.com/office/drawing/2014/main" id="{981CDAB7-3556-49A9-A670-EFF398DE21DD}"/>
              </a:ext>
            </a:extLst>
          </p:cNvPr>
          <p:cNvSpPr>
            <a:spLocks noGrp="1"/>
          </p:cNvSpPr>
          <p:nvPr>
            <p:ph type="body" sz="half" idx="1"/>
          </p:nvPr>
        </p:nvSpPr>
        <p:spPr>
          <a:xfrm>
            <a:off x="609600" y="1600201"/>
            <a:ext cx="53848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2594CB2-148E-4692-AB7D-16756F6F7896}"/>
              </a:ext>
            </a:extLst>
          </p:cNvPr>
          <p:cNvSpPr>
            <a:spLocks noGrp="1"/>
          </p:cNvSpPr>
          <p:nvPr>
            <p:ph sz="half" idx="2"/>
          </p:nvPr>
        </p:nvSpPr>
        <p:spPr>
          <a:xfrm>
            <a:off x="6197600" y="1600201"/>
            <a:ext cx="53848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2256C5EE-2F41-48D0-ABF3-64FF8A48CA3F}"/>
              </a:ext>
            </a:extLst>
          </p:cNvPr>
          <p:cNvSpPr>
            <a:spLocks noGrp="1"/>
          </p:cNvSpPr>
          <p:nvPr>
            <p:ph type="ftr" sz="quarter" idx="10"/>
          </p:nvPr>
        </p:nvSpPr>
        <p:spPr>
          <a:xfrm>
            <a:off x="508000" y="6248400"/>
            <a:ext cx="3657600" cy="457200"/>
          </a:xfrm>
        </p:spPr>
        <p:txBody>
          <a:bodyPr/>
          <a:lstStyle>
            <a:lvl1pPr>
              <a:defRPr/>
            </a:lvl1pPr>
          </a:lstStyle>
          <a:p>
            <a:r>
              <a:rPr lang="en-US" altLang="en-US"/>
              <a:t>Luis Aragón, 2009</a:t>
            </a:r>
          </a:p>
        </p:txBody>
      </p:sp>
      <p:sp>
        <p:nvSpPr>
          <p:cNvPr id="6" name="Slide Number Placeholder 5">
            <a:extLst>
              <a:ext uri="{FF2B5EF4-FFF2-40B4-BE49-F238E27FC236}">
                <a16:creationId xmlns:a16="http://schemas.microsoft.com/office/drawing/2014/main" id="{3DB57597-571A-46B9-8A38-3298A0475CA5}"/>
              </a:ext>
            </a:extLst>
          </p:cNvPr>
          <p:cNvSpPr>
            <a:spLocks noGrp="1"/>
          </p:cNvSpPr>
          <p:nvPr>
            <p:ph type="sldNum" sz="quarter" idx="11"/>
          </p:nvPr>
        </p:nvSpPr>
        <p:spPr>
          <a:xfrm>
            <a:off x="8737600" y="6243638"/>
            <a:ext cx="2844800" cy="457200"/>
          </a:xfrm>
        </p:spPr>
        <p:txBody>
          <a:bodyPr/>
          <a:lstStyle>
            <a:lvl1pPr>
              <a:defRPr/>
            </a:lvl1pPr>
          </a:lstStyle>
          <a:p>
            <a:fld id="{EE054711-ED0C-4F6D-A9C7-731CAFF1CF7D}" type="slidenum">
              <a:rPr lang="en-US" altLang="en-US"/>
              <a:pPr/>
              <a:t>‹#›</a:t>
            </a:fld>
            <a:endParaRPr lang="en-US" altLang="en-US"/>
          </a:p>
        </p:txBody>
      </p:sp>
    </p:spTree>
    <p:extLst>
      <p:ext uri="{BB962C8B-B14F-4D97-AF65-F5344CB8AC3E}">
        <p14:creationId xmlns:p14="http://schemas.microsoft.com/office/powerpoint/2010/main" val="1739280954"/>
      </p:ext>
    </p:extLst>
  </p:cSld>
  <p:clrMapOvr>
    <a:masterClrMapping/>
  </p:clrMapOvr>
  <p:transition>
    <p:cover dir="l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endParaRPr lang="en-US"/>
          </a:p>
        </p:txBody>
      </p:sp>
      <p:sp>
        <p:nvSpPr>
          <p:cNvPr id="3" name="2 Subtítulo"/>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9FBDF7B7-E8F6-448B-A0D4-A2D6569DF4ED}" type="slidenum">
              <a:rPr lang="en-US" altLang="en-US"/>
              <a:pPr>
                <a:defRPr/>
              </a:pPr>
              <a:t>‹#›</a:t>
            </a:fld>
            <a:endParaRPr lang="en-US" altLang="en-US"/>
          </a:p>
        </p:txBody>
      </p:sp>
    </p:spTree>
    <p:extLst>
      <p:ext uri="{BB962C8B-B14F-4D97-AF65-F5344CB8AC3E}">
        <p14:creationId xmlns:p14="http://schemas.microsoft.com/office/powerpoint/2010/main" val="1753048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E634B9C-B0BF-4EC5-B7AE-A63E58B58B36}" type="slidenum">
              <a:rPr lang="en-US" altLang="en-US"/>
              <a:pPr>
                <a:defRPr/>
              </a:pPr>
              <a:t>‹#›</a:t>
            </a:fld>
            <a:endParaRPr lang="en-US" altLang="en-US"/>
          </a:p>
        </p:txBody>
      </p:sp>
    </p:spTree>
    <p:extLst>
      <p:ext uri="{BB962C8B-B14F-4D97-AF65-F5344CB8AC3E}">
        <p14:creationId xmlns:p14="http://schemas.microsoft.com/office/powerpoint/2010/main" val="14358517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n-US"/>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A35BED5-E615-4D04-BBF5-2658470313F3}" type="slidenum">
              <a:rPr lang="en-US" altLang="en-US"/>
              <a:pPr>
                <a:defRPr/>
              </a:pPr>
              <a:t>‹#›</a:t>
            </a:fld>
            <a:endParaRPr lang="en-US" altLang="en-US"/>
          </a:p>
        </p:txBody>
      </p:sp>
    </p:spTree>
    <p:extLst>
      <p:ext uri="{BB962C8B-B14F-4D97-AF65-F5344CB8AC3E}">
        <p14:creationId xmlns:p14="http://schemas.microsoft.com/office/powerpoint/2010/main" val="35385588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B01C033-60D8-4510-80E0-3E1FC969AE23}" type="slidenum">
              <a:rPr lang="en-US" altLang="en-US"/>
              <a:pPr>
                <a:defRPr/>
              </a:pPr>
              <a:t>‹#›</a:t>
            </a:fld>
            <a:endParaRPr lang="en-US" altLang="en-US"/>
          </a:p>
        </p:txBody>
      </p:sp>
    </p:spTree>
    <p:extLst>
      <p:ext uri="{BB962C8B-B14F-4D97-AF65-F5344CB8AC3E}">
        <p14:creationId xmlns:p14="http://schemas.microsoft.com/office/powerpoint/2010/main" val="1225836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C2CAD3-9B9E-472F-A5DF-ED744594277E}" type="datetimeFigureOut">
              <a:rPr lang="en-US" smtClean="0"/>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B226A9-8501-43C1-A23B-4000BAD395D7}" type="slidenum">
              <a:rPr lang="en-US" smtClean="0"/>
              <a:t>‹#›</a:t>
            </a:fld>
            <a:endParaRPr lang="en-US"/>
          </a:p>
        </p:txBody>
      </p:sp>
    </p:spTree>
    <p:extLst>
      <p:ext uri="{BB962C8B-B14F-4D97-AF65-F5344CB8AC3E}">
        <p14:creationId xmlns:p14="http://schemas.microsoft.com/office/powerpoint/2010/main" val="17991847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CB7B88F3-4DC2-4360-9008-BA180A2EF902}" type="slidenum">
              <a:rPr lang="en-US" altLang="en-US"/>
              <a:pPr>
                <a:defRPr/>
              </a:pPr>
              <a:t>‹#›</a:t>
            </a:fld>
            <a:endParaRPr lang="en-US" altLang="en-US"/>
          </a:p>
        </p:txBody>
      </p:sp>
    </p:spTree>
    <p:extLst>
      <p:ext uri="{BB962C8B-B14F-4D97-AF65-F5344CB8AC3E}">
        <p14:creationId xmlns:p14="http://schemas.microsoft.com/office/powerpoint/2010/main" val="18388012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3E16B174-CF4F-4FE4-AD45-09C8B12BEE62}" type="slidenum">
              <a:rPr lang="en-US" altLang="en-US"/>
              <a:pPr>
                <a:defRPr/>
              </a:pPr>
              <a:t>‹#›</a:t>
            </a:fld>
            <a:endParaRPr lang="en-US" altLang="en-US"/>
          </a:p>
        </p:txBody>
      </p:sp>
    </p:spTree>
    <p:extLst>
      <p:ext uri="{BB962C8B-B14F-4D97-AF65-F5344CB8AC3E}">
        <p14:creationId xmlns:p14="http://schemas.microsoft.com/office/powerpoint/2010/main" val="4438352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4DBAC229-0DEB-4BE1-B19E-81B47ED83B34}" type="slidenum">
              <a:rPr lang="en-US" altLang="en-US"/>
              <a:pPr>
                <a:defRPr/>
              </a:pPr>
              <a:t>‹#›</a:t>
            </a:fld>
            <a:endParaRPr lang="en-US" altLang="en-US"/>
          </a:p>
        </p:txBody>
      </p:sp>
    </p:spTree>
    <p:extLst>
      <p:ext uri="{BB962C8B-B14F-4D97-AF65-F5344CB8AC3E}">
        <p14:creationId xmlns:p14="http://schemas.microsoft.com/office/powerpoint/2010/main" val="29576576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n-US"/>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00A9833-6903-4443-8A36-C533AB2E672C}" type="slidenum">
              <a:rPr lang="en-US" altLang="en-US"/>
              <a:pPr>
                <a:defRPr/>
              </a:pPr>
              <a:t>‹#›</a:t>
            </a:fld>
            <a:endParaRPr lang="en-US" altLang="en-US"/>
          </a:p>
        </p:txBody>
      </p:sp>
    </p:spTree>
    <p:extLst>
      <p:ext uri="{BB962C8B-B14F-4D97-AF65-F5344CB8AC3E}">
        <p14:creationId xmlns:p14="http://schemas.microsoft.com/office/powerpoint/2010/main" val="35449558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n-US"/>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7E75ED38-FE8F-403E-ACB6-528377FCD84C}" type="slidenum">
              <a:rPr lang="en-US" altLang="en-US"/>
              <a:pPr>
                <a:defRPr/>
              </a:pPr>
              <a:t>‹#›</a:t>
            </a:fld>
            <a:endParaRPr lang="en-US" altLang="en-US"/>
          </a:p>
        </p:txBody>
      </p:sp>
    </p:spTree>
    <p:extLst>
      <p:ext uri="{BB962C8B-B14F-4D97-AF65-F5344CB8AC3E}">
        <p14:creationId xmlns:p14="http://schemas.microsoft.com/office/powerpoint/2010/main" val="34643857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D8E9503-84B7-41AB-8C2F-FD6174718B2F}" type="slidenum">
              <a:rPr lang="en-US" altLang="en-US"/>
              <a:pPr>
                <a:defRPr/>
              </a:pPr>
              <a:t>‹#›</a:t>
            </a:fld>
            <a:endParaRPr lang="en-US" altLang="en-US"/>
          </a:p>
        </p:txBody>
      </p:sp>
    </p:spTree>
    <p:extLst>
      <p:ext uri="{BB962C8B-B14F-4D97-AF65-F5344CB8AC3E}">
        <p14:creationId xmlns:p14="http://schemas.microsoft.com/office/powerpoint/2010/main" val="19581255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322436F-405B-46B9-94B7-9BB997105F37}" type="slidenum">
              <a:rPr lang="en-US" altLang="en-US"/>
              <a:pPr>
                <a:defRPr/>
              </a:pPr>
              <a:t>‹#›</a:t>
            </a:fld>
            <a:endParaRPr lang="en-US" altLang="en-US"/>
          </a:p>
        </p:txBody>
      </p:sp>
    </p:spTree>
    <p:extLst>
      <p:ext uri="{BB962C8B-B14F-4D97-AF65-F5344CB8AC3E}">
        <p14:creationId xmlns:p14="http://schemas.microsoft.com/office/powerpoint/2010/main" val="30528318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clipArtAndTx" preserve="1">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p>
            <a:r>
              <a:rPr lang="es-ES"/>
              <a:t>Haga clic para modificar el estilo de título del patrón</a:t>
            </a:r>
            <a:endParaRPr lang="en-US"/>
          </a:p>
        </p:txBody>
      </p:sp>
      <p:sp>
        <p:nvSpPr>
          <p:cNvPr id="3" name="2 Marcador de imágenes prediseñadas"/>
          <p:cNvSpPr>
            <a:spLocks noGrp="1"/>
          </p:cNvSpPr>
          <p:nvPr>
            <p:ph type="clipArt" sz="half" idx="1"/>
          </p:nvPr>
        </p:nvSpPr>
        <p:spPr>
          <a:xfrm>
            <a:off x="609600" y="1600201"/>
            <a:ext cx="5384800" cy="4525963"/>
          </a:xfrm>
        </p:spPr>
        <p:txBody>
          <a:bodyPr/>
          <a:lstStyle/>
          <a:p>
            <a:pPr lvl="0"/>
            <a:endParaRPr lang="en-US" noProof="0"/>
          </a:p>
        </p:txBody>
      </p:sp>
      <p:sp>
        <p:nvSpPr>
          <p:cNvPr id="4" name="3 Marcador de texto"/>
          <p:cNvSpPr>
            <a:spLocks noGrp="1"/>
          </p:cNvSpPr>
          <p:nvPr>
            <p:ph type="body" sz="half" idx="2"/>
          </p:nvPr>
        </p:nvSpPr>
        <p:spPr>
          <a:xfrm>
            <a:off x="6197600" y="1600201"/>
            <a:ext cx="53848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E7AFD5FB-283F-4D46-AD62-7B4501899490}" type="slidenum">
              <a:rPr lang="en-US" altLang="en-US"/>
              <a:pPr>
                <a:defRPr/>
              </a:pPr>
              <a:t>‹#›</a:t>
            </a:fld>
            <a:endParaRPr lang="en-US" altLang="en-US"/>
          </a:p>
        </p:txBody>
      </p:sp>
    </p:spTree>
    <p:extLst>
      <p:ext uri="{BB962C8B-B14F-4D97-AF65-F5344CB8AC3E}">
        <p14:creationId xmlns:p14="http://schemas.microsoft.com/office/powerpoint/2010/main" val="31336584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chart" preserve="1">
  <p:cSld name="Títul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p>
            <a:r>
              <a:rPr lang="es-ES"/>
              <a:t>Haga clic para modificar el estilo de título del patrón</a:t>
            </a:r>
            <a:endParaRPr lang="en-US"/>
          </a:p>
        </p:txBody>
      </p:sp>
      <p:sp>
        <p:nvSpPr>
          <p:cNvPr id="3" name="2 Marcador de gráfico"/>
          <p:cNvSpPr>
            <a:spLocks noGrp="1"/>
          </p:cNvSpPr>
          <p:nvPr>
            <p:ph type="chart" idx="1"/>
          </p:nvPr>
        </p:nvSpPr>
        <p:spPr>
          <a:xfrm>
            <a:off x="609600" y="1600201"/>
            <a:ext cx="10972800" cy="4525963"/>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B579B200-E737-48E7-8FD7-9276CC8E0DAA}" type="slidenum">
              <a:rPr lang="en-US" altLang="en-US"/>
              <a:pPr>
                <a:defRPr/>
              </a:pPr>
              <a:t>‹#›</a:t>
            </a:fld>
            <a:endParaRPr lang="en-US" altLang="en-US"/>
          </a:p>
        </p:txBody>
      </p:sp>
    </p:spTree>
    <p:extLst>
      <p:ext uri="{BB962C8B-B14F-4D97-AF65-F5344CB8AC3E}">
        <p14:creationId xmlns:p14="http://schemas.microsoft.com/office/powerpoint/2010/main" val="3091328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1C2CAD3-9B9E-472F-A5DF-ED744594277E}" type="datetimeFigureOut">
              <a:rPr lang="en-US" smtClean="0"/>
              <a:t>11/18/2020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B226A9-8501-43C1-A23B-4000BAD395D7}" type="slidenum">
              <a:rPr lang="en-US" smtClean="0"/>
              <a:t>‹#›</a:t>
            </a:fld>
            <a:endParaRPr lang="en-US"/>
          </a:p>
        </p:txBody>
      </p:sp>
    </p:spTree>
    <p:extLst>
      <p:ext uri="{BB962C8B-B14F-4D97-AF65-F5344CB8AC3E}">
        <p14:creationId xmlns:p14="http://schemas.microsoft.com/office/powerpoint/2010/main" val="150437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1C2CAD3-9B9E-472F-A5DF-ED744594277E}" type="datetimeFigureOut">
              <a:rPr lang="en-US" smtClean="0"/>
              <a:t>11/18/2020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B226A9-8501-43C1-A23B-4000BAD395D7}" type="slidenum">
              <a:rPr lang="en-US" smtClean="0"/>
              <a:t>‹#›</a:t>
            </a:fld>
            <a:endParaRPr lang="en-US"/>
          </a:p>
        </p:txBody>
      </p:sp>
    </p:spTree>
    <p:extLst>
      <p:ext uri="{BB962C8B-B14F-4D97-AF65-F5344CB8AC3E}">
        <p14:creationId xmlns:p14="http://schemas.microsoft.com/office/powerpoint/2010/main" val="1900639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1C2CAD3-9B9E-472F-A5DF-ED744594277E}" type="datetimeFigureOut">
              <a:rPr lang="en-US" smtClean="0"/>
              <a:t>11/18/2020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B226A9-8501-43C1-A23B-4000BAD395D7}" type="slidenum">
              <a:rPr lang="en-US" smtClean="0"/>
              <a:t>‹#›</a:t>
            </a:fld>
            <a:endParaRPr lang="en-US"/>
          </a:p>
        </p:txBody>
      </p:sp>
    </p:spTree>
    <p:extLst>
      <p:ext uri="{BB962C8B-B14F-4D97-AF65-F5344CB8AC3E}">
        <p14:creationId xmlns:p14="http://schemas.microsoft.com/office/powerpoint/2010/main" val="605943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1C2CAD3-9B9E-472F-A5DF-ED744594277E}" type="datetimeFigureOut">
              <a:rPr lang="en-US" smtClean="0"/>
              <a:t>11/18/2020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B226A9-8501-43C1-A23B-4000BAD395D7}" type="slidenum">
              <a:rPr lang="en-US" smtClean="0"/>
              <a:t>‹#›</a:t>
            </a:fld>
            <a:endParaRPr lang="en-US"/>
          </a:p>
        </p:txBody>
      </p:sp>
    </p:spTree>
    <p:extLst>
      <p:ext uri="{BB962C8B-B14F-4D97-AF65-F5344CB8AC3E}">
        <p14:creationId xmlns:p14="http://schemas.microsoft.com/office/powerpoint/2010/main" val="1883400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C2CAD3-9B9E-472F-A5DF-ED744594277E}" type="datetimeFigureOut">
              <a:rPr lang="en-US" smtClean="0"/>
              <a:t>11/18/2020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B226A9-8501-43C1-A23B-4000BAD395D7}" type="slidenum">
              <a:rPr lang="en-US" smtClean="0"/>
              <a:t>‹#›</a:t>
            </a:fld>
            <a:endParaRPr lang="en-US"/>
          </a:p>
        </p:txBody>
      </p:sp>
    </p:spTree>
    <p:extLst>
      <p:ext uri="{BB962C8B-B14F-4D97-AF65-F5344CB8AC3E}">
        <p14:creationId xmlns:p14="http://schemas.microsoft.com/office/powerpoint/2010/main" val="2865972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1C2CAD3-9B9E-472F-A5DF-ED744594277E}" type="datetimeFigureOut">
              <a:rPr lang="en-US" smtClean="0"/>
              <a:t>11/18/2020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B226A9-8501-43C1-A23B-4000BAD395D7}" type="slidenum">
              <a:rPr lang="en-US" smtClean="0"/>
              <a:t>‹#›</a:t>
            </a:fld>
            <a:endParaRPr lang="en-US"/>
          </a:p>
        </p:txBody>
      </p:sp>
    </p:spTree>
    <p:extLst>
      <p:ext uri="{BB962C8B-B14F-4D97-AF65-F5344CB8AC3E}">
        <p14:creationId xmlns:p14="http://schemas.microsoft.com/office/powerpoint/2010/main" val="1668402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1C2CAD3-9B9E-472F-A5DF-ED744594277E}" type="datetimeFigureOut">
              <a:rPr lang="en-US" smtClean="0"/>
              <a:t>11/18/2020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B226A9-8501-43C1-A23B-4000BAD395D7}" type="slidenum">
              <a:rPr lang="en-US" smtClean="0"/>
              <a:t>‹#›</a:t>
            </a:fld>
            <a:endParaRPr lang="en-US"/>
          </a:p>
        </p:txBody>
      </p:sp>
    </p:spTree>
    <p:extLst>
      <p:ext uri="{BB962C8B-B14F-4D97-AF65-F5344CB8AC3E}">
        <p14:creationId xmlns:p14="http://schemas.microsoft.com/office/powerpoint/2010/main" val="304412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C2CAD3-9B9E-472F-A5DF-ED744594277E}" type="datetimeFigureOut">
              <a:rPr lang="en-US" smtClean="0"/>
              <a:t>11/18/2020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B226A9-8501-43C1-A23B-4000BAD395D7}" type="slidenum">
              <a:rPr lang="en-US" smtClean="0"/>
              <a:t>‹#›</a:t>
            </a:fld>
            <a:endParaRPr lang="en-US"/>
          </a:p>
        </p:txBody>
      </p:sp>
    </p:spTree>
    <p:extLst>
      <p:ext uri="{BB962C8B-B14F-4D97-AF65-F5344CB8AC3E}">
        <p14:creationId xmlns:p14="http://schemas.microsoft.com/office/powerpoint/2010/main" val="34008645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76" r:id="rId14"/>
    <p:sldLayoutId id="2147483677"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atin typeface="Arial" pitchFamily="34" charset="0"/>
              </a:defRPr>
            </a:lvl1pPr>
          </a:lstStyle>
          <a:p>
            <a:pPr>
              <a:defRPr/>
            </a:pPr>
            <a:endParaRPr lang="en-US" alt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atin typeface="Arial" pitchFamily="34" charset="0"/>
              </a:defRPr>
            </a:lvl1pPr>
          </a:lstStyle>
          <a:p>
            <a:pPr>
              <a:defRPr/>
            </a:pPr>
            <a:endParaRPr lang="en-US" alt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atin typeface="Arial" pitchFamily="34" charset="0"/>
              </a:defRPr>
            </a:lvl1pPr>
          </a:lstStyle>
          <a:p>
            <a:pPr>
              <a:defRPr/>
            </a:pPr>
            <a:fld id="{7F19271E-62EC-4E29-96B4-BD30E5D51D0F}" type="slidenum">
              <a:rPr lang="en-US" altLang="en-US"/>
              <a:pPr>
                <a:defRPr/>
              </a:pPr>
              <a:t>‹#›</a:t>
            </a:fld>
            <a:endParaRPr lang="en-US" altLang="en-US"/>
          </a:p>
        </p:txBody>
      </p:sp>
    </p:spTree>
    <p:extLst>
      <p:ext uri="{BB962C8B-B14F-4D97-AF65-F5344CB8AC3E}">
        <p14:creationId xmlns:p14="http://schemas.microsoft.com/office/powerpoint/2010/main" val="259884103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audio" Target="../media/media10.m4a"/><Relationship Id="rId2" Type="http://schemas.microsoft.com/office/2007/relationships/media" Target="../media/media10.m4a"/><Relationship Id="rId1" Type="http://schemas.openxmlformats.org/officeDocument/2006/relationships/tags" Target="../tags/tag5.xml"/><Relationship Id="rId6" Type="http://schemas.openxmlformats.org/officeDocument/2006/relationships/image" Target="../media/image1.pn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1.png"/><Relationship Id="rId4"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3" Type="http://schemas.openxmlformats.org/officeDocument/2006/relationships/audio" Target="../media/media12.m4a"/><Relationship Id="rId2" Type="http://schemas.microsoft.com/office/2007/relationships/media" Target="../media/media12.m4a"/><Relationship Id="rId1" Type="http://schemas.openxmlformats.org/officeDocument/2006/relationships/tags" Target="../tags/tag6.xml"/><Relationship Id="rId6" Type="http://schemas.openxmlformats.org/officeDocument/2006/relationships/image" Target="../media/image1.png"/><Relationship Id="rId5" Type="http://schemas.openxmlformats.org/officeDocument/2006/relationships/image" Target="../media/image6.jpeg"/><Relationship Id="rId4"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audio" Target="../media/media13.m4a"/><Relationship Id="rId2" Type="http://schemas.microsoft.com/office/2007/relationships/media" Target="../media/media13.m4a"/><Relationship Id="rId1" Type="http://schemas.openxmlformats.org/officeDocument/2006/relationships/tags" Target="../tags/tag7.xml"/><Relationship Id="rId6" Type="http://schemas.openxmlformats.org/officeDocument/2006/relationships/image" Target="../media/image1.png"/><Relationship Id="rId5" Type="http://schemas.openxmlformats.org/officeDocument/2006/relationships/image" Target="../media/image7.png"/><Relationship Id="rId4"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audio" Target="../media/media14.m4a"/><Relationship Id="rId7" Type="http://schemas.openxmlformats.org/officeDocument/2006/relationships/image" Target="../media/image1.png"/><Relationship Id="rId2" Type="http://schemas.microsoft.com/office/2007/relationships/media" Target="../media/media14.m4a"/><Relationship Id="rId1" Type="http://schemas.openxmlformats.org/officeDocument/2006/relationships/tags" Target="../tags/tag8.xml"/><Relationship Id="rId6" Type="http://schemas.openxmlformats.org/officeDocument/2006/relationships/image" Target="../media/image8.emf"/><Relationship Id="rId5" Type="http://schemas.openxmlformats.org/officeDocument/2006/relationships/hyperlink" Target="http://kerwa.ucr.ac.cr/handle/10669/11115" TargetMode="External"/><Relationship Id="rId4"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audio" Target="../media/media15.m4a"/><Relationship Id="rId7" Type="http://schemas.openxmlformats.org/officeDocument/2006/relationships/image" Target="../media/image1.png"/><Relationship Id="rId2" Type="http://schemas.microsoft.com/office/2007/relationships/media" Target="../media/media15.m4a"/><Relationship Id="rId1" Type="http://schemas.openxmlformats.org/officeDocument/2006/relationships/tags" Target="../tags/tag9.xml"/><Relationship Id="rId6" Type="http://schemas.openxmlformats.org/officeDocument/2006/relationships/image" Target="../media/image9.jpeg"/><Relationship Id="rId5" Type="http://schemas.openxmlformats.org/officeDocument/2006/relationships/notesSlide" Target="../notesSlides/notesSlide6.xml"/><Relationship Id="rId4"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1.png"/><Relationship Id="rId5" Type="http://schemas.openxmlformats.org/officeDocument/2006/relationships/image" Target="../media/image10.jpeg"/><Relationship Id="rId4"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1.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audio" Target="../media/media18.m4a"/><Relationship Id="rId2" Type="http://schemas.microsoft.com/office/2007/relationships/media" Target="../media/media18.m4a"/><Relationship Id="rId1" Type="http://schemas.openxmlformats.org/officeDocument/2006/relationships/tags" Target="../tags/tag10.xml"/><Relationship Id="rId6" Type="http://schemas.openxmlformats.org/officeDocument/2006/relationships/image" Target="../media/image1.png"/><Relationship Id="rId5" Type="http://schemas.openxmlformats.org/officeDocument/2006/relationships/image" Target="../media/image12.jpeg"/><Relationship Id="rId4"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audio" Target="../media/media19.m4a"/><Relationship Id="rId7" Type="http://schemas.openxmlformats.org/officeDocument/2006/relationships/image" Target="../media/image14.jpeg"/><Relationship Id="rId2" Type="http://schemas.microsoft.com/office/2007/relationships/media" Target="../media/media19.m4a"/><Relationship Id="rId1" Type="http://schemas.openxmlformats.org/officeDocument/2006/relationships/tags" Target="../tags/tag11.xml"/><Relationship Id="rId6" Type="http://schemas.openxmlformats.org/officeDocument/2006/relationships/image" Target="../media/image13.wmf"/><Relationship Id="rId5" Type="http://schemas.openxmlformats.org/officeDocument/2006/relationships/notesSlide" Target="../notesSlides/notesSlide8.xml"/><Relationship Id="rId4"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audio" Target="../media/media2.m4a"/><Relationship Id="rId2" Type="http://schemas.microsoft.com/office/2007/relationships/media" Target="../media/media2.m4a"/><Relationship Id="rId1" Type="http://schemas.openxmlformats.org/officeDocument/2006/relationships/tags" Target="../tags/tag1.xml"/><Relationship Id="rId6" Type="http://schemas.openxmlformats.org/officeDocument/2006/relationships/image" Target="../media/image1.png"/><Relationship Id="rId5" Type="http://schemas.openxmlformats.org/officeDocument/2006/relationships/image" Target="../media/image2.jpeg"/><Relationship Id="rId4"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microsoft.com/office/2007/relationships/hdphoto" Target="../media/hdphoto1.wdp"/><Relationship Id="rId3" Type="http://schemas.openxmlformats.org/officeDocument/2006/relationships/slideLayout" Target="../slideLayouts/slideLayout2.xml"/><Relationship Id="rId7" Type="http://schemas.openxmlformats.org/officeDocument/2006/relationships/diagramLayout" Target="../diagrams/layout1.xml"/><Relationship Id="rId12" Type="http://schemas.openxmlformats.org/officeDocument/2006/relationships/image" Target="../media/image20.png"/><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diagramData" Target="../diagrams/data1.xml"/><Relationship Id="rId11" Type="http://schemas.openxmlformats.org/officeDocument/2006/relationships/image" Target="../media/image19.png"/><Relationship Id="rId5" Type="http://schemas.openxmlformats.org/officeDocument/2006/relationships/image" Target="../media/image15.png"/><Relationship Id="rId10" Type="http://schemas.microsoft.com/office/2007/relationships/diagramDrawing" Target="../diagrams/drawing1.xml"/><Relationship Id="rId4" Type="http://schemas.openxmlformats.org/officeDocument/2006/relationships/notesSlide" Target="../notesSlides/notesSlide9.xml"/><Relationship Id="rId9" Type="http://schemas.openxmlformats.org/officeDocument/2006/relationships/diagramColors" Target="../diagrams/colors1.xml"/><Relationship Id="rId14" Type="http://schemas.openxmlformats.org/officeDocument/2006/relationships/image" Target="../media/image1.png"/></Relationships>
</file>

<file path=ppt/slides/_rels/slide21.xml.rels><?xml version="1.0" encoding="UTF-8" standalone="yes"?>
<Relationships xmlns="http://schemas.openxmlformats.org/package/2006/relationships"><Relationship Id="rId8" Type="http://schemas.openxmlformats.org/officeDocument/2006/relationships/diagramQuickStyle" Target="../diagrams/quickStyle2.xml"/><Relationship Id="rId13" Type="http://schemas.openxmlformats.org/officeDocument/2006/relationships/image" Target="../media/image1.png"/><Relationship Id="rId3" Type="http://schemas.openxmlformats.org/officeDocument/2006/relationships/slideLayout" Target="../slideLayouts/slideLayout2.xml"/><Relationship Id="rId7" Type="http://schemas.openxmlformats.org/officeDocument/2006/relationships/diagramLayout" Target="../diagrams/layout2.xml"/><Relationship Id="rId12" Type="http://schemas.microsoft.com/office/2007/relationships/hdphoto" Target="../media/hdphoto1.wdp"/><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diagramData" Target="../diagrams/data2.xml"/><Relationship Id="rId11" Type="http://schemas.openxmlformats.org/officeDocument/2006/relationships/image" Target="../media/image20.png"/><Relationship Id="rId5" Type="http://schemas.openxmlformats.org/officeDocument/2006/relationships/image" Target="../media/image21.png"/><Relationship Id="rId10" Type="http://schemas.microsoft.com/office/2007/relationships/diagramDrawing" Target="../diagrams/drawing2.xml"/><Relationship Id="rId4" Type="http://schemas.openxmlformats.org/officeDocument/2006/relationships/image" Target="../media/image19.png"/><Relationship Id="rId9" Type="http://schemas.openxmlformats.org/officeDocument/2006/relationships/diagramColors" Target="../diagrams/colors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png"/><Relationship Id="rId2" Type="http://schemas.openxmlformats.org/officeDocument/2006/relationships/audio" Target="../media/media22.m4a"/><Relationship Id="rId1" Type="http://schemas.microsoft.com/office/2007/relationships/media" Target="../media/media22.m4a"/><Relationship Id="rId6" Type="http://schemas.microsoft.com/office/2007/relationships/hdphoto" Target="../media/hdphoto1.wdp"/><Relationship Id="rId5" Type="http://schemas.openxmlformats.org/officeDocument/2006/relationships/image" Target="../media/image20.png"/><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8" Type="http://schemas.microsoft.com/office/2007/relationships/hdphoto" Target="../media/hdphoto1.wdp"/><Relationship Id="rId13" Type="http://schemas.microsoft.com/office/2007/relationships/diagramDrawing" Target="../diagrams/drawing3.xml"/><Relationship Id="rId18" Type="http://schemas.microsoft.com/office/2007/relationships/diagramDrawing" Target="../diagrams/drawing4.xml"/><Relationship Id="rId3" Type="http://schemas.openxmlformats.org/officeDocument/2006/relationships/slideLayout" Target="../slideLayouts/slideLayout2.xml"/><Relationship Id="rId21" Type="http://schemas.openxmlformats.org/officeDocument/2006/relationships/diagramQuickStyle" Target="../diagrams/quickStyle5.xml"/><Relationship Id="rId7" Type="http://schemas.openxmlformats.org/officeDocument/2006/relationships/image" Target="../media/image20.png"/><Relationship Id="rId12" Type="http://schemas.openxmlformats.org/officeDocument/2006/relationships/diagramColors" Target="../diagrams/colors3.xml"/><Relationship Id="rId17" Type="http://schemas.openxmlformats.org/officeDocument/2006/relationships/diagramColors" Target="../diagrams/colors4.xml"/><Relationship Id="rId2" Type="http://schemas.openxmlformats.org/officeDocument/2006/relationships/audio" Target="../media/media23.m4a"/><Relationship Id="rId16" Type="http://schemas.openxmlformats.org/officeDocument/2006/relationships/diagramQuickStyle" Target="../diagrams/quickStyle4.xml"/><Relationship Id="rId20" Type="http://schemas.openxmlformats.org/officeDocument/2006/relationships/diagramLayout" Target="../diagrams/layout5.xml"/><Relationship Id="rId1" Type="http://schemas.microsoft.com/office/2007/relationships/media" Target="../media/media23.m4a"/><Relationship Id="rId6" Type="http://schemas.openxmlformats.org/officeDocument/2006/relationships/image" Target="../media/image19.png"/><Relationship Id="rId11" Type="http://schemas.openxmlformats.org/officeDocument/2006/relationships/diagramQuickStyle" Target="../diagrams/quickStyle3.xml"/><Relationship Id="rId24" Type="http://schemas.openxmlformats.org/officeDocument/2006/relationships/image" Target="../media/image1.png"/><Relationship Id="rId5" Type="http://schemas.openxmlformats.org/officeDocument/2006/relationships/image" Target="../media/image23.png"/><Relationship Id="rId15" Type="http://schemas.openxmlformats.org/officeDocument/2006/relationships/diagramLayout" Target="../diagrams/layout4.xml"/><Relationship Id="rId23" Type="http://schemas.microsoft.com/office/2007/relationships/diagramDrawing" Target="../diagrams/drawing5.xml"/><Relationship Id="rId10" Type="http://schemas.openxmlformats.org/officeDocument/2006/relationships/diagramLayout" Target="../diagrams/layout3.xml"/><Relationship Id="rId19" Type="http://schemas.openxmlformats.org/officeDocument/2006/relationships/diagramData" Target="../diagrams/data5.xml"/><Relationship Id="rId4" Type="http://schemas.openxmlformats.org/officeDocument/2006/relationships/notesSlide" Target="../notesSlides/notesSlide10.xml"/><Relationship Id="rId9" Type="http://schemas.openxmlformats.org/officeDocument/2006/relationships/diagramData" Target="../diagrams/data3.xml"/><Relationship Id="rId14" Type="http://schemas.openxmlformats.org/officeDocument/2006/relationships/diagramData" Target="../diagrams/data4.xml"/><Relationship Id="rId22" Type="http://schemas.openxmlformats.org/officeDocument/2006/relationships/diagramColors" Target="../diagrams/colors5.xml"/></Relationships>
</file>

<file path=ppt/slides/_rels/slide2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5.xml"/><Relationship Id="rId7" Type="http://schemas.microsoft.com/office/2007/relationships/hdphoto" Target="../media/hdphoto1.wdp"/><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24.jpeg"/></Relationships>
</file>

<file path=ppt/slides/_rels/slide2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2.xml"/><Relationship Id="rId7" Type="http://schemas.openxmlformats.org/officeDocument/2006/relationships/image" Target="../media/image20.png"/><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19.png"/><Relationship Id="rId5" Type="http://schemas.openxmlformats.org/officeDocument/2006/relationships/image" Target="../media/image25.gif"/><Relationship Id="rId4" Type="http://schemas.openxmlformats.org/officeDocument/2006/relationships/notesSlide" Target="../notesSlides/notesSlide11.xml"/><Relationship Id="rId9"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audio" Target="../media/media26.m4a"/><Relationship Id="rId2" Type="http://schemas.microsoft.com/office/2007/relationships/media" Target="../media/media26.m4a"/><Relationship Id="rId1" Type="http://schemas.openxmlformats.org/officeDocument/2006/relationships/tags" Target="../tags/tag12.xml"/><Relationship Id="rId6" Type="http://schemas.openxmlformats.org/officeDocument/2006/relationships/image" Target="../media/image1.png"/><Relationship Id="rId5" Type="http://schemas.openxmlformats.org/officeDocument/2006/relationships/image" Target="../media/image26.emf"/><Relationship Id="rId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1.png"/><Relationship Id="rId4" Type="http://schemas.openxmlformats.org/officeDocument/2006/relationships/image" Target="../media/image27.emf"/></Relationships>
</file>

<file path=ppt/slides/_rels/slide28.xml.rels><?xml version="1.0" encoding="UTF-8" standalone="yes"?>
<Relationships xmlns="http://schemas.openxmlformats.org/package/2006/relationships"><Relationship Id="rId3" Type="http://schemas.openxmlformats.org/officeDocument/2006/relationships/audio" Target="../media/media28.m4a"/><Relationship Id="rId2" Type="http://schemas.microsoft.com/office/2007/relationships/media" Target="../media/media28.m4a"/><Relationship Id="rId1" Type="http://schemas.openxmlformats.org/officeDocument/2006/relationships/tags" Target="../tags/tag13.xml"/><Relationship Id="rId6" Type="http://schemas.openxmlformats.org/officeDocument/2006/relationships/image" Target="../media/image1.png"/><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audio" Target="../media/media29.m4a"/><Relationship Id="rId7" Type="http://schemas.openxmlformats.org/officeDocument/2006/relationships/image" Target="../media/image1.png"/><Relationship Id="rId2" Type="http://schemas.microsoft.com/office/2007/relationships/media" Target="../media/media29.m4a"/><Relationship Id="rId1" Type="http://schemas.openxmlformats.org/officeDocument/2006/relationships/tags" Target="../tags/tag14.xml"/><Relationship Id="rId6" Type="http://schemas.openxmlformats.org/officeDocument/2006/relationships/image" Target="../media/image28.jpg"/><Relationship Id="rId5" Type="http://schemas.openxmlformats.org/officeDocument/2006/relationships/notesSlide" Target="../notesSlides/notesSlide13.xml"/><Relationship Id="rId4"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1.png"/><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notesSlide" Target="../notesSlides/notesSlide14.xml"/></Relationships>
</file>

<file path=ppt/slides/_rels/slide31.xml.rels><?xml version="1.0" encoding="UTF-8" standalone="yes"?>
<Relationships xmlns="http://schemas.openxmlformats.org/package/2006/relationships"><Relationship Id="rId3" Type="http://schemas.openxmlformats.org/officeDocument/2006/relationships/audio" Target="../media/media31.m4a"/><Relationship Id="rId7" Type="http://schemas.openxmlformats.org/officeDocument/2006/relationships/image" Target="../media/image1.png"/><Relationship Id="rId2" Type="http://schemas.microsoft.com/office/2007/relationships/media" Target="../media/media31.m4a"/><Relationship Id="rId1" Type="http://schemas.openxmlformats.org/officeDocument/2006/relationships/tags" Target="../tags/tag15.xml"/><Relationship Id="rId6" Type="http://schemas.openxmlformats.org/officeDocument/2006/relationships/image" Target="../media/image31.png"/><Relationship Id="rId5" Type="http://schemas.openxmlformats.org/officeDocument/2006/relationships/notesSlide" Target="../notesSlides/notesSlide15.xml"/><Relationship Id="rId4"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slideLayout" Target="../slideLayouts/slideLayout14.xml"/><Relationship Id="rId7" Type="http://schemas.openxmlformats.org/officeDocument/2006/relationships/image" Target="../media/image33.png"/><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hyperlink" Target="http://www.pensarenmovimiento.ucr.ac.cr/" TargetMode="External"/><Relationship Id="rId5" Type="http://schemas.openxmlformats.org/officeDocument/2006/relationships/image" Target="../media/image32.jpeg"/><Relationship Id="rId4" Type="http://schemas.openxmlformats.org/officeDocument/2006/relationships/notesSlide" Target="../notesSlides/notesSlide16.xml"/><Relationship Id="rId9"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audio" Target="../media/media5.m4a"/><Relationship Id="rId2" Type="http://schemas.microsoft.com/office/2007/relationships/media" Target="../media/media5.m4a"/><Relationship Id="rId1" Type="http://schemas.openxmlformats.org/officeDocument/2006/relationships/tags" Target="../tags/tag2.xml"/><Relationship Id="rId6" Type="http://schemas.openxmlformats.org/officeDocument/2006/relationships/image" Target="../media/image1.png"/><Relationship Id="rId5" Type="http://schemas.openxmlformats.org/officeDocument/2006/relationships/image" Target="../media/image3.emf"/><Relationship Id="rId4"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audio" Target="../media/media6.m4a"/><Relationship Id="rId7" Type="http://schemas.openxmlformats.org/officeDocument/2006/relationships/image" Target="../media/image1.png"/><Relationship Id="rId2" Type="http://schemas.microsoft.com/office/2007/relationships/media" Target="../media/media6.m4a"/><Relationship Id="rId1" Type="http://schemas.openxmlformats.org/officeDocument/2006/relationships/tags" Target="../tags/tag3.xml"/><Relationship Id="rId6" Type="http://schemas.openxmlformats.org/officeDocument/2006/relationships/image" Target="../media/image4.jpeg"/><Relationship Id="rId5" Type="http://schemas.openxmlformats.org/officeDocument/2006/relationships/notesSlide" Target="../notesSlides/notesSlide1.xml"/><Relationship Id="rId4"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audio" Target="../media/media9.m4a"/><Relationship Id="rId7" Type="http://schemas.openxmlformats.org/officeDocument/2006/relationships/image" Target="../media/image1.png"/><Relationship Id="rId2" Type="http://schemas.microsoft.com/office/2007/relationships/media" Target="../media/media9.m4a"/><Relationship Id="rId1" Type="http://schemas.openxmlformats.org/officeDocument/2006/relationships/tags" Target="../tags/tag4.xml"/><Relationship Id="rId6" Type="http://schemas.openxmlformats.org/officeDocument/2006/relationships/image" Target="../media/image5.jpeg"/><Relationship Id="rId5" Type="http://schemas.openxmlformats.org/officeDocument/2006/relationships/notesSlide" Target="../notesSlides/notesSlide3.xml"/><Relationship Id="rId4"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s-CR" dirty="0"/>
              <a:t>Decisiones atinadas y erradas en 25 años de investigación experimental con humanos</a:t>
            </a:r>
            <a:endParaRPr lang="en-US" dirty="0"/>
          </a:p>
        </p:txBody>
      </p:sp>
      <p:sp>
        <p:nvSpPr>
          <p:cNvPr id="3" name="Subtitle 2"/>
          <p:cNvSpPr>
            <a:spLocks noGrp="1"/>
          </p:cNvSpPr>
          <p:nvPr>
            <p:ph type="subTitle" idx="1"/>
          </p:nvPr>
        </p:nvSpPr>
        <p:spPr/>
        <p:txBody>
          <a:bodyPr/>
          <a:lstStyle/>
          <a:p>
            <a:r>
              <a:rPr lang="es-CR" dirty="0"/>
              <a:t>Luis Fernando Aragón V., </a:t>
            </a:r>
            <a:r>
              <a:rPr lang="es-CR" dirty="0" err="1"/>
              <a:t>Ph.D</a:t>
            </a:r>
            <a:r>
              <a:rPr lang="es-CR" dirty="0"/>
              <a:t>., FACSM</a:t>
            </a:r>
          </a:p>
          <a:p>
            <a:r>
              <a:rPr lang="es-CR" dirty="0"/>
              <a:t>Centro de Investigación en Ciencias del Movimiento Humano</a:t>
            </a:r>
          </a:p>
          <a:p>
            <a:r>
              <a:rPr lang="es-CR" dirty="0"/>
              <a:t>Universidad de Costa Rica</a:t>
            </a:r>
            <a:endParaRPr lang="en-US" dirty="0"/>
          </a:p>
        </p:txBody>
      </p:sp>
      <p:pic>
        <p:nvPicPr>
          <p:cNvPr id="6" name="Audio 5">
            <a:hlinkClick r:id="" action="ppaction://media"/>
            <a:extLst>
              <a:ext uri="{FF2B5EF4-FFF2-40B4-BE49-F238E27FC236}">
                <a16:creationId xmlns:a16="http://schemas.microsoft.com/office/drawing/2014/main" id="{F69C4C86-36F3-437A-B5D2-E6C55E5F5970}"/>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3555326367"/>
      </p:ext>
    </p:extLst>
  </p:cSld>
  <p:clrMapOvr>
    <a:masterClrMapping/>
  </p:clrMapOvr>
  <mc:AlternateContent xmlns:mc="http://schemas.openxmlformats.org/markup-compatibility/2006">
    <mc:Choice xmlns:p14="http://schemas.microsoft.com/office/powerpoint/2010/main" Requires="p14">
      <p:transition spd="slow" p14:dur="2000" advTm="37442"/>
    </mc:Choice>
    <mc:Fallback>
      <p:transition spd="slow" advTm="374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D6235-BC88-4F3F-B0E1-8651E352846B}"/>
              </a:ext>
            </a:extLst>
          </p:cNvPr>
          <p:cNvSpPr>
            <a:spLocks noGrp="1"/>
          </p:cNvSpPr>
          <p:nvPr>
            <p:ph type="title"/>
          </p:nvPr>
        </p:nvSpPr>
        <p:spPr/>
        <p:txBody>
          <a:bodyPr/>
          <a:lstStyle/>
          <a:p>
            <a:r>
              <a:rPr lang="es-CR" dirty="0"/>
              <a:t>El estudio de </a:t>
            </a:r>
            <a:r>
              <a:rPr lang="es-CR" i="1" dirty="0" err="1"/>
              <a:t>trupelango</a:t>
            </a:r>
            <a:r>
              <a:rPr lang="es-CR" dirty="0"/>
              <a:t> (Circa 1999)</a:t>
            </a:r>
            <a:endParaRPr lang="en-US" dirty="0"/>
          </a:p>
        </p:txBody>
      </p:sp>
      <p:sp>
        <p:nvSpPr>
          <p:cNvPr id="3" name="Content Placeholder 2">
            <a:extLst>
              <a:ext uri="{FF2B5EF4-FFF2-40B4-BE49-F238E27FC236}">
                <a16:creationId xmlns:a16="http://schemas.microsoft.com/office/drawing/2014/main" id="{8FF0D58B-DADC-4AFD-870E-9F3AA0D31F36}"/>
              </a:ext>
            </a:extLst>
          </p:cNvPr>
          <p:cNvSpPr>
            <a:spLocks noGrp="1"/>
          </p:cNvSpPr>
          <p:nvPr>
            <p:ph idx="1"/>
          </p:nvPr>
        </p:nvSpPr>
        <p:spPr>
          <a:xfrm>
            <a:off x="675992" y="1825625"/>
            <a:ext cx="10840016" cy="4351338"/>
          </a:xfrm>
        </p:spPr>
        <p:txBody>
          <a:bodyPr>
            <a:noAutofit/>
          </a:bodyPr>
          <a:lstStyle/>
          <a:p>
            <a:r>
              <a:rPr lang="es-CR" sz="2000" dirty="0"/>
              <a:t>El </a:t>
            </a:r>
            <a:r>
              <a:rPr lang="es-CR" sz="2000" i="1" dirty="0" err="1"/>
              <a:t>trupelango</a:t>
            </a:r>
            <a:r>
              <a:rPr lang="es-CR" sz="2000" dirty="0"/>
              <a:t> (nombre cambiado de un fenómeno real) es un fenómeno muy común en el deporte, pero poco estudiado experimentalmente</a:t>
            </a:r>
          </a:p>
          <a:p>
            <a:r>
              <a:rPr lang="es-CR" sz="2000" dirty="0"/>
              <a:t>Hace más de 20 años, oportunidad ideal para una tesis: con dos estudiantes de licenciatura, decidimos investigar el </a:t>
            </a:r>
            <a:r>
              <a:rPr lang="es-CR" sz="2000" i="1" dirty="0" err="1"/>
              <a:t>trupelango</a:t>
            </a:r>
            <a:endParaRPr lang="es-CR" sz="2000" i="1" dirty="0"/>
          </a:p>
          <a:p>
            <a:r>
              <a:rPr lang="es-CR" sz="2000" dirty="0"/>
              <a:t>Diseñamos el protocolo, aprovechando que los </a:t>
            </a:r>
            <a:r>
              <a:rPr lang="es-CR" sz="2000" dirty="0" err="1"/>
              <a:t>tesiarios</a:t>
            </a:r>
            <a:r>
              <a:rPr lang="es-CR" sz="2000" dirty="0"/>
              <a:t> eran profesores de educación física en un colegio público</a:t>
            </a:r>
          </a:p>
          <a:p>
            <a:r>
              <a:rPr lang="es-CR" sz="2000" dirty="0"/>
              <a:t>Pedimos permiso al director del colegio y a los padres de familia</a:t>
            </a:r>
          </a:p>
          <a:p>
            <a:r>
              <a:rPr lang="es-CR" sz="2000" dirty="0"/>
              <a:t>Asignamos a los estudiantes a dos grupos: control y experimental</a:t>
            </a:r>
          </a:p>
          <a:p>
            <a:r>
              <a:rPr lang="es-CR" sz="2000" dirty="0"/>
              <a:t>Corrieron la prueba de la milla (prueba estandarizada en colegio, parte del programa de Ed. Física normal) mientras recogíamos datos sobre </a:t>
            </a:r>
            <a:r>
              <a:rPr lang="es-CR" sz="2000" i="1" dirty="0" err="1"/>
              <a:t>trupelango</a:t>
            </a:r>
            <a:endParaRPr lang="es-CR" sz="2000" i="1" dirty="0"/>
          </a:p>
          <a:p>
            <a:r>
              <a:rPr lang="es-CR" sz="2000" dirty="0"/>
              <a:t>¡HORROR!: Uno de los lectores de la tesis cuestionó los resultados (explico detalles)</a:t>
            </a:r>
          </a:p>
          <a:p>
            <a:r>
              <a:rPr lang="es-CR" sz="2000" dirty="0"/>
              <a:t>¿Comentarios?</a:t>
            </a:r>
          </a:p>
          <a:p>
            <a:endParaRPr lang="es-CR" sz="2000" dirty="0"/>
          </a:p>
          <a:p>
            <a:endParaRPr lang="es-CR" sz="2000" dirty="0"/>
          </a:p>
          <a:p>
            <a:endParaRPr lang="en-US" sz="2000" dirty="0"/>
          </a:p>
        </p:txBody>
      </p:sp>
      <p:pic>
        <p:nvPicPr>
          <p:cNvPr id="4" name="Audio 3">
            <a:hlinkClick r:id="" action="ppaction://media"/>
            <a:extLst>
              <a:ext uri="{FF2B5EF4-FFF2-40B4-BE49-F238E27FC236}">
                <a16:creationId xmlns:a16="http://schemas.microsoft.com/office/drawing/2014/main" id="{A6F12CB7-7F4E-44F3-B5AB-F0B3EACE3C69}"/>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633200" y="6299200"/>
            <a:ext cx="406400" cy="406400"/>
          </a:xfrm>
          <a:prstGeom prst="rect">
            <a:avLst/>
          </a:prstGeom>
        </p:spPr>
      </p:pic>
    </p:spTree>
    <p:custDataLst>
      <p:tags r:id="rId1"/>
    </p:custDataLst>
    <p:extLst>
      <p:ext uri="{BB962C8B-B14F-4D97-AF65-F5344CB8AC3E}">
        <p14:creationId xmlns:p14="http://schemas.microsoft.com/office/powerpoint/2010/main" val="3009693701"/>
      </p:ext>
    </p:extLst>
  </p:cSld>
  <p:clrMapOvr>
    <a:masterClrMapping/>
  </p:clrMapOvr>
  <mc:AlternateContent xmlns:mc="http://schemas.openxmlformats.org/markup-compatibility/2006">
    <mc:Choice xmlns:p14="http://schemas.microsoft.com/office/powerpoint/2010/main" Requires="p14">
      <p:transition spd="slow" p14:dur="2000" advTm="345806"/>
    </mc:Choice>
    <mc:Fallback>
      <p:transition spd="slow" advTm="3458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additive="base">
                                        <p:cTn id="4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 calcmode="lin" valueType="num">
                                      <p:cBhvr additive="base">
                                        <p:cTn id="5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55" fill="hold" display="0">
                  <p:stCondLst>
                    <p:cond delay="indefinite"/>
                  </p:stCondLst>
                  <p:endCondLst>
                    <p:cond evt="onStopAudio" delay="0">
                      <p:tgtEl>
                        <p:sldTgt/>
                      </p:tgtEl>
                    </p:cond>
                  </p:endCondLst>
                </p:cTn>
                <p:tgtEl>
                  <p:spTgt spid="4"/>
                </p:tgtEl>
              </p:cMediaNode>
            </p:audio>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68139-0919-4211-B894-E76385B6F270}"/>
              </a:ext>
            </a:extLst>
          </p:cNvPr>
          <p:cNvSpPr>
            <a:spLocks noGrp="1"/>
          </p:cNvSpPr>
          <p:nvPr>
            <p:ph type="title"/>
          </p:nvPr>
        </p:nvSpPr>
        <p:spPr/>
        <p:txBody>
          <a:bodyPr/>
          <a:lstStyle/>
          <a:p>
            <a:r>
              <a:rPr lang="es-CR" dirty="0"/>
              <a:t>Conforme a lo descrito, el estudio de </a:t>
            </a:r>
            <a:r>
              <a:rPr lang="es-CR" i="1" dirty="0" err="1"/>
              <a:t>trupelango</a:t>
            </a:r>
            <a:r>
              <a:rPr lang="es-CR" dirty="0"/>
              <a:t> no cumplió con la ley #9234</a:t>
            </a:r>
            <a:endParaRPr lang="en-US" dirty="0"/>
          </a:p>
        </p:txBody>
      </p:sp>
      <p:sp>
        <p:nvSpPr>
          <p:cNvPr id="3" name="Content Placeholder 2">
            <a:extLst>
              <a:ext uri="{FF2B5EF4-FFF2-40B4-BE49-F238E27FC236}">
                <a16:creationId xmlns:a16="http://schemas.microsoft.com/office/drawing/2014/main" id="{9F42ADF3-0B00-44F9-B9DB-45BBDA228B66}"/>
              </a:ext>
            </a:extLst>
          </p:cNvPr>
          <p:cNvSpPr>
            <a:spLocks noGrp="1"/>
          </p:cNvSpPr>
          <p:nvPr>
            <p:ph idx="1"/>
          </p:nvPr>
        </p:nvSpPr>
        <p:spPr/>
        <p:txBody>
          <a:bodyPr/>
          <a:lstStyle/>
          <a:p>
            <a:pPr marL="0" indent="0">
              <a:buNone/>
            </a:pPr>
            <a:r>
              <a:rPr lang="es-CR" dirty="0"/>
              <a:t>...(si ya hubiera estado vigente)</a:t>
            </a:r>
          </a:p>
          <a:p>
            <a:pPr marL="514350" indent="-514350">
              <a:buFont typeface="+mj-lt"/>
              <a:buAutoNum type="alphaUcPeriod"/>
            </a:pPr>
            <a:r>
              <a:rPr lang="es-CR" dirty="0"/>
              <a:t>Violó un artículo</a:t>
            </a:r>
          </a:p>
          <a:p>
            <a:pPr marL="514350" indent="-514350">
              <a:buFont typeface="+mj-lt"/>
              <a:buAutoNum type="alphaUcPeriod"/>
            </a:pPr>
            <a:r>
              <a:rPr lang="es-CR" dirty="0"/>
              <a:t>Violó dos artículos</a:t>
            </a:r>
          </a:p>
          <a:p>
            <a:pPr marL="514350" indent="-514350">
              <a:buFont typeface="+mj-lt"/>
              <a:buAutoNum type="alphaUcPeriod"/>
            </a:pPr>
            <a:r>
              <a:rPr lang="es-CR" dirty="0"/>
              <a:t>Violó tres artículos</a:t>
            </a:r>
          </a:p>
          <a:p>
            <a:pPr marL="514350" indent="-514350">
              <a:buFont typeface="+mj-lt"/>
              <a:buAutoNum type="alphaUcPeriod"/>
            </a:pPr>
            <a:r>
              <a:rPr lang="es-CR" dirty="0"/>
              <a:t>Violó cuatro artículos</a:t>
            </a:r>
          </a:p>
          <a:p>
            <a:pPr marL="514350" indent="-514350">
              <a:buFont typeface="+mj-lt"/>
              <a:buAutoNum type="alphaUcPeriod"/>
            </a:pPr>
            <a:r>
              <a:rPr lang="es-CR" dirty="0"/>
              <a:t>Mejor no sigamos!</a:t>
            </a:r>
          </a:p>
          <a:p>
            <a:endParaRPr lang="en-US" dirty="0"/>
          </a:p>
        </p:txBody>
      </p:sp>
      <p:pic>
        <p:nvPicPr>
          <p:cNvPr id="4" name="Audio 3">
            <a:hlinkClick r:id="" action="ppaction://media"/>
            <a:extLst>
              <a:ext uri="{FF2B5EF4-FFF2-40B4-BE49-F238E27FC236}">
                <a16:creationId xmlns:a16="http://schemas.microsoft.com/office/drawing/2014/main" id="{5E6638C0-525D-480A-A52C-F4D1B192F3C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2001178918"/>
      </p:ext>
    </p:extLst>
  </p:cSld>
  <p:clrMapOvr>
    <a:masterClrMapping/>
  </p:clrMapOvr>
  <mc:AlternateContent xmlns:mc="http://schemas.openxmlformats.org/markup-compatibility/2006">
    <mc:Choice xmlns:p14="http://schemas.microsoft.com/office/powerpoint/2010/main" Requires="p14">
      <p:transition spd="slow" p14:dur="2000" advTm="156349"/>
    </mc:Choice>
    <mc:Fallback>
      <p:transition spd="slow" advTm="1563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s-CR" altLang="es-CR" sz="3600" dirty="0">
                <a:solidFill>
                  <a:srgbClr val="000000"/>
                </a:solidFill>
              </a:rPr>
              <a:t>Algunas obligaciones de los autores</a:t>
            </a:r>
            <a:endParaRPr lang="en-US" altLang="es-CR" dirty="0"/>
          </a:p>
        </p:txBody>
      </p:sp>
      <p:sp>
        <p:nvSpPr>
          <p:cNvPr id="40964" name="Rectangle 4"/>
          <p:cNvSpPr>
            <a:spLocks noGrp="1" noChangeArrowheads="1"/>
          </p:cNvSpPr>
          <p:nvPr>
            <p:ph type="body" sz="half" idx="2"/>
          </p:nvPr>
        </p:nvSpPr>
        <p:spPr/>
        <p:txBody>
          <a:bodyPr>
            <a:normAutofit lnSpcReduction="10000"/>
          </a:bodyPr>
          <a:lstStyle/>
          <a:p>
            <a:pPr>
              <a:lnSpc>
                <a:spcPct val="90000"/>
              </a:lnSpc>
            </a:pPr>
            <a:r>
              <a:rPr lang="es-CR" altLang="es-CR" sz="2400" dirty="0"/>
              <a:t>ANTES de comenzar</a:t>
            </a:r>
          </a:p>
          <a:p>
            <a:pPr lvl="1">
              <a:lnSpc>
                <a:spcPct val="90000"/>
              </a:lnSpc>
            </a:pPr>
            <a:r>
              <a:rPr lang="es-CR" altLang="es-CR" sz="2000" dirty="0"/>
              <a:t>Obtener permiso de la institución (CRI o CEC).</a:t>
            </a:r>
          </a:p>
          <a:p>
            <a:pPr lvl="1">
              <a:lnSpc>
                <a:spcPct val="90000"/>
              </a:lnSpc>
            </a:pPr>
            <a:r>
              <a:rPr lang="es-CR" altLang="es-CR" sz="2000" dirty="0"/>
              <a:t>Obtener permiso de los participantes.</a:t>
            </a:r>
          </a:p>
          <a:p>
            <a:pPr lvl="1">
              <a:lnSpc>
                <a:spcPct val="90000"/>
              </a:lnSpc>
            </a:pPr>
            <a:r>
              <a:rPr lang="es-CR" altLang="es-CR" sz="2000" dirty="0"/>
              <a:t>Obtener permiso del encargado legal de los menores de edad.</a:t>
            </a:r>
          </a:p>
          <a:p>
            <a:pPr lvl="1">
              <a:lnSpc>
                <a:spcPct val="90000"/>
              </a:lnSpc>
            </a:pPr>
            <a:r>
              <a:rPr lang="es-CR" altLang="es-CR" sz="2000" dirty="0"/>
              <a:t>Respetar todos los procedimientos para la protección de los sujetos.</a:t>
            </a:r>
          </a:p>
          <a:p>
            <a:pPr lvl="1">
              <a:lnSpc>
                <a:spcPct val="90000"/>
              </a:lnSpc>
            </a:pPr>
            <a:r>
              <a:rPr lang="es-CR" altLang="es-CR" sz="2000" dirty="0"/>
              <a:t>CONSERVAR TODA LA DOCUMENTACION 15 años después de terminado el estudio</a:t>
            </a:r>
          </a:p>
          <a:p>
            <a:r>
              <a:rPr lang="es-CR" altLang="es-CR" sz="2400" dirty="0"/>
              <a:t>DURANTE el estudio</a:t>
            </a:r>
          </a:p>
          <a:p>
            <a:pPr lvl="1"/>
            <a:r>
              <a:rPr lang="es-CR" altLang="es-CR" sz="2000" dirty="0"/>
              <a:t>Si no hay involucramiento directo, supervisar responsablemente</a:t>
            </a:r>
          </a:p>
          <a:p>
            <a:pPr lvl="1"/>
            <a:r>
              <a:rPr lang="es-CR" altLang="es-CR" sz="2000" dirty="0"/>
              <a:t>¿Cómo se llama esto?</a:t>
            </a:r>
            <a:endParaRPr lang="en-US" altLang="es-CR" sz="2000" dirty="0"/>
          </a:p>
        </p:txBody>
      </p:sp>
      <p:pic>
        <p:nvPicPr>
          <p:cNvPr id="40965" name="Picture 5" descr="Urine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1981201"/>
            <a:ext cx="2616200" cy="3959225"/>
          </a:xfrm>
          <a:prstGeom prst="rect">
            <a:avLst/>
          </a:prstGeom>
          <a:noFill/>
          <a:extLst>
            <a:ext uri="{909E8E84-426E-40DD-AFC4-6F175D3DCCD1}">
              <a14:hiddenFill xmlns:a14="http://schemas.microsoft.com/office/drawing/2010/main">
                <a:solidFill>
                  <a:srgbClr val="FFFFFF"/>
                </a:solidFill>
              </a14:hiddenFill>
            </a:ext>
          </a:extLst>
        </p:spPr>
      </p:pic>
      <p:pic>
        <p:nvPicPr>
          <p:cNvPr id="2" name="Audio 1">
            <a:hlinkClick r:id="" action="ppaction://media"/>
            <a:extLst>
              <a:ext uri="{FF2B5EF4-FFF2-40B4-BE49-F238E27FC236}">
                <a16:creationId xmlns:a16="http://schemas.microsoft.com/office/drawing/2014/main" id="{579E26C4-F81B-4560-950C-9B7A86E433F1}"/>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633200" y="6299200"/>
            <a:ext cx="406400" cy="406400"/>
          </a:xfrm>
          <a:prstGeom prst="rect">
            <a:avLst/>
          </a:prstGeom>
        </p:spPr>
      </p:pic>
    </p:spTree>
    <p:custDataLst>
      <p:tags r:id="rId1"/>
    </p:custDataLst>
    <p:extLst>
      <p:ext uri="{BB962C8B-B14F-4D97-AF65-F5344CB8AC3E}">
        <p14:creationId xmlns:p14="http://schemas.microsoft.com/office/powerpoint/2010/main" val="3092121832"/>
      </p:ext>
    </p:extLst>
  </p:cSld>
  <p:clrMapOvr>
    <a:masterClrMapping/>
  </p:clrMapOvr>
  <p:transition advTm="57734">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2" fill="hold" grpId="0" nodeType="clickEffect">
                                  <p:stCondLst>
                                    <p:cond delay="0"/>
                                  </p:stCondLst>
                                  <p:childTnLst>
                                    <p:set>
                                      <p:cBhvr>
                                        <p:cTn id="10" dur="1" fill="hold">
                                          <p:stCondLst>
                                            <p:cond delay="0"/>
                                          </p:stCondLst>
                                        </p:cTn>
                                        <p:tgtEl>
                                          <p:spTgt spid="40964">
                                            <p:txEl>
                                              <p:pRg st="0" end="0"/>
                                            </p:txEl>
                                          </p:spTgt>
                                        </p:tgtEl>
                                        <p:attrNameLst>
                                          <p:attrName>style.visibility</p:attrName>
                                        </p:attrNameLst>
                                      </p:cBhvr>
                                      <p:to>
                                        <p:strVal val="visible"/>
                                      </p:to>
                                    </p:set>
                                    <p:anim calcmode="lin" valueType="num">
                                      <p:cBhvr additive="base">
                                        <p:cTn id="11" dur="500" fill="hold"/>
                                        <p:tgtEl>
                                          <p:spTgt spid="40964">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4096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40964">
                                            <p:txEl>
                                              <p:pRg st="1" end="1"/>
                                            </p:txEl>
                                          </p:spTgt>
                                        </p:tgtEl>
                                        <p:attrNameLst>
                                          <p:attrName>style.visibility</p:attrName>
                                        </p:attrNameLst>
                                      </p:cBhvr>
                                      <p:to>
                                        <p:strVal val="visible"/>
                                      </p:to>
                                    </p:set>
                                    <p:anim calcmode="lin" valueType="num">
                                      <p:cBhvr additive="base">
                                        <p:cTn id="17" dur="500" fill="hold"/>
                                        <p:tgtEl>
                                          <p:spTgt spid="40964">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4096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40964">
                                            <p:txEl>
                                              <p:pRg st="2" end="2"/>
                                            </p:txEl>
                                          </p:spTgt>
                                        </p:tgtEl>
                                        <p:attrNameLst>
                                          <p:attrName>style.visibility</p:attrName>
                                        </p:attrNameLst>
                                      </p:cBhvr>
                                      <p:to>
                                        <p:strVal val="visible"/>
                                      </p:to>
                                    </p:set>
                                    <p:anim calcmode="lin" valueType="num">
                                      <p:cBhvr additive="base">
                                        <p:cTn id="23" dur="500" fill="hold"/>
                                        <p:tgtEl>
                                          <p:spTgt spid="40964">
                                            <p:txEl>
                                              <p:pRg st="2" end="2"/>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4096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40964">
                                            <p:txEl>
                                              <p:pRg st="3" end="3"/>
                                            </p:txEl>
                                          </p:spTgt>
                                        </p:tgtEl>
                                        <p:attrNameLst>
                                          <p:attrName>style.visibility</p:attrName>
                                        </p:attrNameLst>
                                      </p:cBhvr>
                                      <p:to>
                                        <p:strVal val="visible"/>
                                      </p:to>
                                    </p:set>
                                    <p:anim calcmode="lin" valueType="num">
                                      <p:cBhvr additive="base">
                                        <p:cTn id="29" dur="500" fill="hold"/>
                                        <p:tgtEl>
                                          <p:spTgt spid="40964">
                                            <p:txEl>
                                              <p:pRg st="3" end="3"/>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4096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40964">
                                            <p:txEl>
                                              <p:pRg st="4" end="4"/>
                                            </p:txEl>
                                          </p:spTgt>
                                        </p:tgtEl>
                                        <p:attrNameLst>
                                          <p:attrName>style.visibility</p:attrName>
                                        </p:attrNameLst>
                                      </p:cBhvr>
                                      <p:to>
                                        <p:strVal val="visible"/>
                                      </p:to>
                                    </p:set>
                                    <p:anim calcmode="lin" valueType="num">
                                      <p:cBhvr additive="base">
                                        <p:cTn id="35" dur="500" fill="hold"/>
                                        <p:tgtEl>
                                          <p:spTgt spid="40964">
                                            <p:txEl>
                                              <p:pRg st="4" end="4"/>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4096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40964">
                                            <p:txEl>
                                              <p:pRg st="5" end="5"/>
                                            </p:txEl>
                                          </p:spTgt>
                                        </p:tgtEl>
                                        <p:attrNameLst>
                                          <p:attrName>style.visibility</p:attrName>
                                        </p:attrNameLst>
                                      </p:cBhvr>
                                      <p:to>
                                        <p:strVal val="visible"/>
                                      </p:to>
                                    </p:set>
                                    <p:anim calcmode="lin" valueType="num">
                                      <p:cBhvr additive="base">
                                        <p:cTn id="41" dur="500" fill="hold"/>
                                        <p:tgtEl>
                                          <p:spTgt spid="40964">
                                            <p:txEl>
                                              <p:pRg st="5" end="5"/>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4096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40964">
                                            <p:txEl>
                                              <p:pRg st="6" end="6"/>
                                            </p:txEl>
                                          </p:spTgt>
                                        </p:tgtEl>
                                        <p:attrNameLst>
                                          <p:attrName>style.visibility</p:attrName>
                                        </p:attrNameLst>
                                      </p:cBhvr>
                                      <p:to>
                                        <p:strVal val="visible"/>
                                      </p:to>
                                    </p:set>
                                    <p:anim calcmode="lin" valueType="num">
                                      <p:cBhvr additive="base">
                                        <p:cTn id="47" dur="500" fill="hold"/>
                                        <p:tgtEl>
                                          <p:spTgt spid="40964">
                                            <p:txEl>
                                              <p:pRg st="6" end="6"/>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4096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40964">
                                            <p:txEl>
                                              <p:pRg st="7" end="7"/>
                                            </p:txEl>
                                          </p:spTgt>
                                        </p:tgtEl>
                                        <p:attrNameLst>
                                          <p:attrName>style.visibility</p:attrName>
                                        </p:attrNameLst>
                                      </p:cBhvr>
                                      <p:to>
                                        <p:strVal val="visible"/>
                                      </p:to>
                                    </p:set>
                                    <p:anim calcmode="lin" valueType="num">
                                      <p:cBhvr additive="base">
                                        <p:cTn id="53" dur="500" fill="hold"/>
                                        <p:tgtEl>
                                          <p:spTgt spid="40964">
                                            <p:txEl>
                                              <p:pRg st="7" end="7"/>
                                            </p:txEl>
                                          </p:spTgt>
                                        </p:tgtEl>
                                        <p:attrNameLst>
                                          <p:attrName>ppt_x</p:attrName>
                                        </p:attrNameLst>
                                      </p:cBhvr>
                                      <p:tavLst>
                                        <p:tav tm="0">
                                          <p:val>
                                            <p:strVal val="1+#ppt_w/2"/>
                                          </p:val>
                                        </p:tav>
                                        <p:tav tm="100000">
                                          <p:val>
                                            <p:strVal val="#ppt_x"/>
                                          </p:val>
                                        </p:tav>
                                      </p:tavLst>
                                    </p:anim>
                                    <p:anim calcmode="lin" valueType="num">
                                      <p:cBhvr additive="base">
                                        <p:cTn id="54" dur="500" fill="hold"/>
                                        <p:tgtEl>
                                          <p:spTgt spid="40964">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2" fill="hold" grpId="0" nodeType="clickEffect">
                                  <p:stCondLst>
                                    <p:cond delay="0"/>
                                  </p:stCondLst>
                                  <p:childTnLst>
                                    <p:set>
                                      <p:cBhvr>
                                        <p:cTn id="58" dur="1" fill="hold">
                                          <p:stCondLst>
                                            <p:cond delay="0"/>
                                          </p:stCondLst>
                                        </p:cTn>
                                        <p:tgtEl>
                                          <p:spTgt spid="40964">
                                            <p:txEl>
                                              <p:pRg st="8" end="8"/>
                                            </p:txEl>
                                          </p:spTgt>
                                        </p:tgtEl>
                                        <p:attrNameLst>
                                          <p:attrName>style.visibility</p:attrName>
                                        </p:attrNameLst>
                                      </p:cBhvr>
                                      <p:to>
                                        <p:strVal val="visible"/>
                                      </p:to>
                                    </p:set>
                                    <p:anim calcmode="lin" valueType="num">
                                      <p:cBhvr additive="base">
                                        <p:cTn id="59" dur="500" fill="hold"/>
                                        <p:tgtEl>
                                          <p:spTgt spid="40964">
                                            <p:txEl>
                                              <p:pRg st="8" end="8"/>
                                            </p:txEl>
                                          </p:spTgt>
                                        </p:tgtEl>
                                        <p:attrNameLst>
                                          <p:attrName>ppt_x</p:attrName>
                                        </p:attrNameLst>
                                      </p:cBhvr>
                                      <p:tavLst>
                                        <p:tav tm="0">
                                          <p:val>
                                            <p:strVal val="1+#ppt_w/2"/>
                                          </p:val>
                                        </p:tav>
                                        <p:tav tm="100000">
                                          <p:val>
                                            <p:strVal val="#ppt_x"/>
                                          </p:val>
                                        </p:tav>
                                      </p:tavLst>
                                    </p:anim>
                                    <p:anim calcmode="lin" valueType="num">
                                      <p:cBhvr additive="base">
                                        <p:cTn id="60" dur="500" fill="hold"/>
                                        <p:tgtEl>
                                          <p:spTgt spid="40964">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61" fill="hold" display="0">
                  <p:stCondLst>
                    <p:cond delay="indefinite"/>
                  </p:stCondLst>
                  <p:endCondLst>
                    <p:cond evt="onStopAudio" delay="0">
                      <p:tgtEl>
                        <p:sldTgt/>
                      </p:tgtEl>
                    </p:cond>
                  </p:endCondLst>
                </p:cTn>
                <p:tgtEl>
                  <p:spTgt spid="2"/>
                </p:tgtEl>
              </p:cMediaNode>
            </p:audio>
          </p:childTnLst>
        </p:cTn>
      </p:par>
    </p:tnLst>
    <p:bldLst>
      <p:bldP spid="40964" grpId="0" build="p" bldLvl="2"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00D64-65FE-4F32-8B7A-D4AE8AFA9A20}"/>
              </a:ext>
            </a:extLst>
          </p:cNvPr>
          <p:cNvSpPr>
            <a:spLocks noGrp="1"/>
          </p:cNvSpPr>
          <p:nvPr>
            <p:ph type="title"/>
          </p:nvPr>
        </p:nvSpPr>
        <p:spPr/>
        <p:txBody>
          <a:bodyPr/>
          <a:lstStyle/>
          <a:p>
            <a:r>
              <a:rPr lang="es-CR" dirty="0"/>
              <a:t>El estudio de ayuno y ejercicio</a:t>
            </a:r>
            <a:endParaRPr lang="en-US" dirty="0"/>
          </a:p>
        </p:txBody>
      </p:sp>
      <p:pic>
        <p:nvPicPr>
          <p:cNvPr id="5" name="Online Image Placeholder 4">
            <a:extLst>
              <a:ext uri="{FF2B5EF4-FFF2-40B4-BE49-F238E27FC236}">
                <a16:creationId xmlns:a16="http://schemas.microsoft.com/office/drawing/2014/main" id="{3FE248B0-E739-4C56-986B-BDE6BE38B731}"/>
              </a:ext>
            </a:extLst>
          </p:cNvPr>
          <p:cNvPicPr>
            <a:picLocks noGrp="1" noChangeAspect="1"/>
          </p:cNvPicPr>
          <p:nvPr>
            <p:ph type="clipArt" sz="half" idx="1"/>
          </p:nvPr>
        </p:nvPicPr>
        <p:blipFill rotWithShape="1">
          <a:blip r:embed="rId5"/>
          <a:srcRect l="21801" t="13493" r="31627" b="9301"/>
          <a:stretch/>
        </p:blipFill>
        <p:spPr>
          <a:xfrm>
            <a:off x="434567" y="1236892"/>
            <a:ext cx="5205742" cy="5393678"/>
          </a:xfrm>
          <a:prstGeom prst="rect">
            <a:avLst/>
          </a:prstGeom>
        </p:spPr>
      </p:pic>
      <p:sp>
        <p:nvSpPr>
          <p:cNvPr id="4" name="Text Placeholder 3">
            <a:extLst>
              <a:ext uri="{FF2B5EF4-FFF2-40B4-BE49-F238E27FC236}">
                <a16:creationId xmlns:a16="http://schemas.microsoft.com/office/drawing/2014/main" id="{E9984742-F53D-4CD3-8195-91ECD95070B9}"/>
              </a:ext>
            </a:extLst>
          </p:cNvPr>
          <p:cNvSpPr>
            <a:spLocks noGrp="1"/>
          </p:cNvSpPr>
          <p:nvPr>
            <p:ph type="body" sz="half" idx="2"/>
          </p:nvPr>
        </p:nvSpPr>
        <p:spPr/>
        <p:txBody>
          <a:bodyPr>
            <a:normAutofit fontScale="92500" lnSpcReduction="20000"/>
          </a:bodyPr>
          <a:lstStyle/>
          <a:p>
            <a:r>
              <a:rPr lang="es-CR" dirty="0"/>
              <a:t>Participantes mayores de edad</a:t>
            </a:r>
          </a:p>
          <a:p>
            <a:r>
              <a:rPr lang="es-CR" dirty="0"/>
              <a:t>Se obtuvo consentimiento informado</a:t>
            </a:r>
          </a:p>
          <a:p>
            <a:r>
              <a:rPr lang="es-CR" dirty="0"/>
              <a:t>Se hizo un estudio piloto: pedalear en </a:t>
            </a:r>
            <a:r>
              <a:rPr lang="es-CR" dirty="0" err="1"/>
              <a:t>cicloergómetro</a:t>
            </a:r>
            <a:r>
              <a:rPr lang="es-CR" dirty="0"/>
              <a:t> una hora seguida, después de 24 horas de ayuno</a:t>
            </a:r>
          </a:p>
          <a:p>
            <a:r>
              <a:rPr lang="es-CR" dirty="0"/>
              <a:t>Se incluyeron mujeres, pues las mujeres se estudiaban muy poco, pero...</a:t>
            </a:r>
          </a:p>
          <a:p>
            <a:r>
              <a:rPr lang="es-CR" dirty="0"/>
              <a:t>Luego del estudio piloto, ¡se descubrió que una mujer estaba embarazada!</a:t>
            </a:r>
          </a:p>
          <a:p>
            <a:r>
              <a:rPr lang="es-CR" dirty="0"/>
              <a:t>El estudio real con solo hombres</a:t>
            </a:r>
          </a:p>
          <a:p>
            <a:endParaRPr lang="en-US" dirty="0"/>
          </a:p>
        </p:txBody>
      </p:sp>
      <p:grpSp>
        <p:nvGrpSpPr>
          <p:cNvPr id="23" name="Group 22">
            <a:extLst>
              <a:ext uri="{FF2B5EF4-FFF2-40B4-BE49-F238E27FC236}">
                <a16:creationId xmlns:a16="http://schemas.microsoft.com/office/drawing/2014/main" id="{6A8C51C0-501B-4451-A634-4C065EDC0509}"/>
              </a:ext>
            </a:extLst>
          </p:cNvPr>
          <p:cNvGrpSpPr/>
          <p:nvPr/>
        </p:nvGrpSpPr>
        <p:grpSpPr>
          <a:xfrm>
            <a:off x="5619761" y="5722706"/>
            <a:ext cx="2568742" cy="863029"/>
            <a:chOff x="5619761" y="5722706"/>
            <a:chExt cx="2568742" cy="863029"/>
          </a:xfrm>
        </p:grpSpPr>
        <p:sp>
          <p:nvSpPr>
            <p:cNvPr id="11" name="Freeform: Shape 10">
              <a:extLst>
                <a:ext uri="{FF2B5EF4-FFF2-40B4-BE49-F238E27FC236}">
                  <a16:creationId xmlns:a16="http://schemas.microsoft.com/office/drawing/2014/main" id="{BC56C323-C7AD-4194-AF7C-00F7A9DAC802}"/>
                </a:ext>
              </a:extLst>
            </p:cNvPr>
            <p:cNvSpPr/>
            <p:nvPr/>
          </p:nvSpPr>
          <p:spPr>
            <a:xfrm>
              <a:off x="5640512" y="5722706"/>
              <a:ext cx="2547991" cy="863029"/>
            </a:xfrm>
            <a:custGeom>
              <a:avLst/>
              <a:gdLst>
                <a:gd name="connsiteX0" fmla="*/ 2547991 w 2547991"/>
                <a:gd name="connsiteY0" fmla="*/ 184934 h 863029"/>
                <a:gd name="connsiteX1" fmla="*/ 2537717 w 2547991"/>
                <a:gd name="connsiteY1" fmla="*/ 462337 h 863029"/>
                <a:gd name="connsiteX2" fmla="*/ 2527443 w 2547991"/>
                <a:gd name="connsiteY2" fmla="*/ 493159 h 863029"/>
                <a:gd name="connsiteX3" fmla="*/ 2424701 w 2547991"/>
                <a:gd name="connsiteY3" fmla="*/ 636997 h 863029"/>
                <a:gd name="connsiteX4" fmla="*/ 2373331 w 2547991"/>
                <a:gd name="connsiteY4" fmla="*/ 688368 h 863029"/>
                <a:gd name="connsiteX5" fmla="*/ 2332234 w 2547991"/>
                <a:gd name="connsiteY5" fmla="*/ 708916 h 863029"/>
                <a:gd name="connsiteX6" fmla="*/ 2311686 w 2547991"/>
                <a:gd name="connsiteY6" fmla="*/ 729465 h 863029"/>
                <a:gd name="connsiteX7" fmla="*/ 2280863 w 2547991"/>
                <a:gd name="connsiteY7" fmla="*/ 739739 h 863029"/>
                <a:gd name="connsiteX8" fmla="*/ 2239767 w 2547991"/>
                <a:gd name="connsiteY8" fmla="*/ 760287 h 863029"/>
                <a:gd name="connsiteX9" fmla="*/ 2208944 w 2547991"/>
                <a:gd name="connsiteY9" fmla="*/ 770561 h 863029"/>
                <a:gd name="connsiteX10" fmla="*/ 2106203 w 2547991"/>
                <a:gd name="connsiteY10" fmla="*/ 811658 h 863029"/>
                <a:gd name="connsiteX11" fmla="*/ 2044558 w 2547991"/>
                <a:gd name="connsiteY11" fmla="*/ 832206 h 863029"/>
                <a:gd name="connsiteX12" fmla="*/ 1972639 w 2547991"/>
                <a:gd name="connsiteY12" fmla="*/ 842481 h 863029"/>
                <a:gd name="connsiteX13" fmla="*/ 1849349 w 2547991"/>
                <a:gd name="connsiteY13" fmla="*/ 863029 h 863029"/>
                <a:gd name="connsiteX14" fmla="*/ 1273996 w 2547991"/>
                <a:gd name="connsiteY14" fmla="*/ 852755 h 863029"/>
                <a:gd name="connsiteX15" fmla="*/ 1232899 w 2547991"/>
                <a:gd name="connsiteY15" fmla="*/ 842481 h 863029"/>
                <a:gd name="connsiteX16" fmla="*/ 1140432 w 2547991"/>
                <a:gd name="connsiteY16" fmla="*/ 832206 h 863029"/>
                <a:gd name="connsiteX17" fmla="*/ 1006868 w 2547991"/>
                <a:gd name="connsiteY17" fmla="*/ 780836 h 863029"/>
                <a:gd name="connsiteX18" fmla="*/ 965771 w 2547991"/>
                <a:gd name="connsiteY18" fmla="*/ 750013 h 863029"/>
                <a:gd name="connsiteX19" fmla="*/ 914400 w 2547991"/>
                <a:gd name="connsiteY19" fmla="*/ 719191 h 863029"/>
                <a:gd name="connsiteX20" fmla="*/ 852755 w 2547991"/>
                <a:gd name="connsiteY20" fmla="*/ 678094 h 863029"/>
                <a:gd name="connsiteX21" fmla="*/ 811659 w 2547991"/>
                <a:gd name="connsiteY21" fmla="*/ 657546 h 863029"/>
                <a:gd name="connsiteX22" fmla="*/ 708917 w 2547991"/>
                <a:gd name="connsiteY22" fmla="*/ 606175 h 863029"/>
                <a:gd name="connsiteX23" fmla="*/ 647272 w 2547991"/>
                <a:gd name="connsiteY23" fmla="*/ 565078 h 863029"/>
                <a:gd name="connsiteX24" fmla="*/ 575353 w 2547991"/>
                <a:gd name="connsiteY24" fmla="*/ 513707 h 863029"/>
                <a:gd name="connsiteX25" fmla="*/ 503434 w 2547991"/>
                <a:gd name="connsiteY25" fmla="*/ 441788 h 863029"/>
                <a:gd name="connsiteX26" fmla="*/ 462337 w 2547991"/>
                <a:gd name="connsiteY26" fmla="*/ 400692 h 863029"/>
                <a:gd name="connsiteX27" fmla="*/ 441789 w 2547991"/>
                <a:gd name="connsiteY27" fmla="*/ 380143 h 863029"/>
                <a:gd name="connsiteX28" fmla="*/ 421241 w 2547991"/>
                <a:gd name="connsiteY28" fmla="*/ 349321 h 863029"/>
                <a:gd name="connsiteX29" fmla="*/ 359596 w 2547991"/>
                <a:gd name="connsiteY29" fmla="*/ 297950 h 863029"/>
                <a:gd name="connsiteX30" fmla="*/ 297951 w 2547991"/>
                <a:gd name="connsiteY30" fmla="*/ 236305 h 863029"/>
                <a:gd name="connsiteX31" fmla="*/ 226032 w 2547991"/>
                <a:gd name="connsiteY31" fmla="*/ 184934 h 863029"/>
                <a:gd name="connsiteX32" fmla="*/ 174661 w 2547991"/>
                <a:gd name="connsiteY32" fmla="*/ 133564 h 863029"/>
                <a:gd name="connsiteX33" fmla="*/ 154113 w 2547991"/>
                <a:gd name="connsiteY33" fmla="*/ 113015 h 863029"/>
                <a:gd name="connsiteX34" fmla="*/ 123290 w 2547991"/>
                <a:gd name="connsiteY34" fmla="*/ 102741 h 863029"/>
                <a:gd name="connsiteX35" fmla="*/ 51371 w 2547991"/>
                <a:gd name="connsiteY35" fmla="*/ 61645 h 863029"/>
                <a:gd name="connsiteX36" fmla="*/ 10275 w 2547991"/>
                <a:gd name="connsiteY36" fmla="*/ 10274 h 863029"/>
                <a:gd name="connsiteX37" fmla="*/ 0 w 2547991"/>
                <a:gd name="connsiteY37" fmla="*/ 0 h 863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547991" h="863029">
                  <a:moveTo>
                    <a:pt x="2547991" y="184934"/>
                  </a:moveTo>
                  <a:cubicBezTo>
                    <a:pt x="2544566" y="277402"/>
                    <a:pt x="2543872" y="370011"/>
                    <a:pt x="2537717" y="462337"/>
                  </a:cubicBezTo>
                  <a:cubicBezTo>
                    <a:pt x="2536997" y="473143"/>
                    <a:pt x="2531924" y="483300"/>
                    <a:pt x="2527443" y="493159"/>
                  </a:cubicBezTo>
                  <a:cubicBezTo>
                    <a:pt x="2482365" y="592330"/>
                    <a:pt x="2499453" y="562244"/>
                    <a:pt x="2424701" y="636997"/>
                  </a:cubicBezTo>
                  <a:lnTo>
                    <a:pt x="2373331" y="688368"/>
                  </a:lnTo>
                  <a:lnTo>
                    <a:pt x="2332234" y="708916"/>
                  </a:lnTo>
                  <a:cubicBezTo>
                    <a:pt x="2325385" y="715766"/>
                    <a:pt x="2319992" y="724481"/>
                    <a:pt x="2311686" y="729465"/>
                  </a:cubicBezTo>
                  <a:cubicBezTo>
                    <a:pt x="2302399" y="735037"/>
                    <a:pt x="2290817" y="735473"/>
                    <a:pt x="2280863" y="739739"/>
                  </a:cubicBezTo>
                  <a:cubicBezTo>
                    <a:pt x="2266786" y="745772"/>
                    <a:pt x="2253844" y="754254"/>
                    <a:pt x="2239767" y="760287"/>
                  </a:cubicBezTo>
                  <a:cubicBezTo>
                    <a:pt x="2229813" y="764553"/>
                    <a:pt x="2218841" y="766162"/>
                    <a:pt x="2208944" y="770561"/>
                  </a:cubicBezTo>
                  <a:cubicBezTo>
                    <a:pt x="2070405" y="832134"/>
                    <a:pt x="2209085" y="780794"/>
                    <a:pt x="2106203" y="811658"/>
                  </a:cubicBezTo>
                  <a:cubicBezTo>
                    <a:pt x="2085457" y="817882"/>
                    <a:pt x="2066000" y="829143"/>
                    <a:pt x="2044558" y="832206"/>
                  </a:cubicBezTo>
                  <a:lnTo>
                    <a:pt x="1972639" y="842481"/>
                  </a:lnTo>
                  <a:lnTo>
                    <a:pt x="1849349" y="863029"/>
                  </a:lnTo>
                  <a:lnTo>
                    <a:pt x="1273996" y="852755"/>
                  </a:lnTo>
                  <a:cubicBezTo>
                    <a:pt x="1259883" y="852285"/>
                    <a:pt x="1246855" y="844628"/>
                    <a:pt x="1232899" y="842481"/>
                  </a:cubicBezTo>
                  <a:cubicBezTo>
                    <a:pt x="1202248" y="837765"/>
                    <a:pt x="1171254" y="835631"/>
                    <a:pt x="1140432" y="832206"/>
                  </a:cubicBezTo>
                  <a:cubicBezTo>
                    <a:pt x="1096065" y="817417"/>
                    <a:pt x="1048096" y="803324"/>
                    <a:pt x="1006868" y="780836"/>
                  </a:cubicBezTo>
                  <a:cubicBezTo>
                    <a:pt x="991835" y="772636"/>
                    <a:pt x="980019" y="759512"/>
                    <a:pt x="965771" y="750013"/>
                  </a:cubicBezTo>
                  <a:cubicBezTo>
                    <a:pt x="949155" y="738936"/>
                    <a:pt x="931247" y="729912"/>
                    <a:pt x="914400" y="719191"/>
                  </a:cubicBezTo>
                  <a:cubicBezTo>
                    <a:pt x="893565" y="705932"/>
                    <a:pt x="873932" y="690800"/>
                    <a:pt x="852755" y="678094"/>
                  </a:cubicBezTo>
                  <a:cubicBezTo>
                    <a:pt x="839622" y="670214"/>
                    <a:pt x="824792" y="665426"/>
                    <a:pt x="811659" y="657546"/>
                  </a:cubicBezTo>
                  <a:cubicBezTo>
                    <a:pt x="724285" y="605121"/>
                    <a:pt x="781966" y="624437"/>
                    <a:pt x="708917" y="606175"/>
                  </a:cubicBezTo>
                  <a:lnTo>
                    <a:pt x="647272" y="565078"/>
                  </a:lnTo>
                  <a:cubicBezTo>
                    <a:pt x="626323" y="551112"/>
                    <a:pt x="592877" y="529638"/>
                    <a:pt x="575353" y="513707"/>
                  </a:cubicBezTo>
                  <a:cubicBezTo>
                    <a:pt x="550267" y="490901"/>
                    <a:pt x="527407" y="465761"/>
                    <a:pt x="503434" y="441788"/>
                  </a:cubicBezTo>
                  <a:lnTo>
                    <a:pt x="462337" y="400692"/>
                  </a:lnTo>
                  <a:cubicBezTo>
                    <a:pt x="455487" y="393842"/>
                    <a:pt x="447162" y="388203"/>
                    <a:pt x="441789" y="380143"/>
                  </a:cubicBezTo>
                  <a:cubicBezTo>
                    <a:pt x="434940" y="369869"/>
                    <a:pt x="429146" y="358807"/>
                    <a:pt x="421241" y="349321"/>
                  </a:cubicBezTo>
                  <a:cubicBezTo>
                    <a:pt x="371045" y="289086"/>
                    <a:pt x="411551" y="344132"/>
                    <a:pt x="359596" y="297950"/>
                  </a:cubicBezTo>
                  <a:cubicBezTo>
                    <a:pt x="337876" y="278644"/>
                    <a:pt x="321199" y="253741"/>
                    <a:pt x="297951" y="236305"/>
                  </a:cubicBezTo>
                  <a:cubicBezTo>
                    <a:pt x="246976" y="198074"/>
                    <a:pt x="271101" y="214982"/>
                    <a:pt x="226032" y="184934"/>
                  </a:cubicBezTo>
                  <a:cubicBezTo>
                    <a:pt x="190805" y="132094"/>
                    <a:pt x="223588" y="172706"/>
                    <a:pt x="174661" y="133564"/>
                  </a:cubicBezTo>
                  <a:cubicBezTo>
                    <a:pt x="167097" y="127513"/>
                    <a:pt x="162419" y="117999"/>
                    <a:pt x="154113" y="113015"/>
                  </a:cubicBezTo>
                  <a:cubicBezTo>
                    <a:pt x="144826" y="107443"/>
                    <a:pt x="133244" y="107007"/>
                    <a:pt x="123290" y="102741"/>
                  </a:cubicBezTo>
                  <a:cubicBezTo>
                    <a:pt x="100578" y="93007"/>
                    <a:pt x="71211" y="77517"/>
                    <a:pt x="51371" y="61645"/>
                  </a:cubicBezTo>
                  <a:cubicBezTo>
                    <a:pt x="26718" y="41923"/>
                    <a:pt x="30299" y="36972"/>
                    <a:pt x="10275" y="10274"/>
                  </a:cubicBezTo>
                  <a:cubicBezTo>
                    <a:pt x="7369" y="6399"/>
                    <a:pt x="3425" y="3425"/>
                    <a:pt x="0" y="0"/>
                  </a:cubicBezTo>
                </a:path>
              </a:pathLst>
            </a:custGeom>
            <a:ln w="57150"/>
          </p:spPr>
          <p:style>
            <a:lnRef idx="1">
              <a:schemeClr val="accent2"/>
            </a:lnRef>
            <a:fillRef idx="0">
              <a:schemeClr val="accent2"/>
            </a:fillRef>
            <a:effectRef idx="0">
              <a:schemeClr val="accent2"/>
            </a:effectRef>
            <a:fontRef idx="minor">
              <a:schemeClr val="tx1"/>
            </a:fontRef>
          </p:style>
          <p:txBody>
            <a:bodyPr rtlCol="0" anchor="ctr"/>
            <a:lstStyle/>
            <a:p>
              <a:pPr algn="ctr"/>
              <a:endParaRPr lang="es-CR"/>
            </a:p>
          </p:txBody>
        </p:sp>
        <p:cxnSp>
          <p:nvCxnSpPr>
            <p:cNvPr id="17" name="Straight Connector 16">
              <a:extLst>
                <a:ext uri="{FF2B5EF4-FFF2-40B4-BE49-F238E27FC236}">
                  <a16:creationId xmlns:a16="http://schemas.microsoft.com/office/drawing/2014/main" id="{67761DE4-2EF3-4BC6-9D97-5C43E4153A87}"/>
                </a:ext>
              </a:extLst>
            </p:cNvPr>
            <p:cNvCxnSpPr/>
            <p:nvPr/>
          </p:nvCxnSpPr>
          <p:spPr>
            <a:xfrm flipH="1" flipV="1">
              <a:off x="5640309" y="5722706"/>
              <a:ext cx="82397" cy="403458"/>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18" name="Straight Connector 17">
              <a:extLst>
                <a:ext uri="{FF2B5EF4-FFF2-40B4-BE49-F238E27FC236}">
                  <a16:creationId xmlns:a16="http://schemas.microsoft.com/office/drawing/2014/main" id="{F771FC32-6BE1-4D60-8524-18CD5AD468F8}"/>
                </a:ext>
              </a:extLst>
            </p:cNvPr>
            <p:cNvCxnSpPr>
              <a:cxnSpLocks/>
            </p:cNvCxnSpPr>
            <p:nvPr/>
          </p:nvCxnSpPr>
          <p:spPr>
            <a:xfrm flipH="1">
              <a:off x="5619761" y="5732980"/>
              <a:ext cx="455691" cy="0"/>
            </a:xfrm>
            <a:prstGeom prst="line">
              <a:avLst/>
            </a:prstGeom>
            <a:ln w="57150"/>
          </p:spPr>
          <p:style>
            <a:lnRef idx="1">
              <a:schemeClr val="accent2"/>
            </a:lnRef>
            <a:fillRef idx="0">
              <a:schemeClr val="accent2"/>
            </a:fillRef>
            <a:effectRef idx="0">
              <a:schemeClr val="accent2"/>
            </a:effectRef>
            <a:fontRef idx="minor">
              <a:schemeClr val="tx1"/>
            </a:fontRef>
          </p:style>
        </p:cxnSp>
      </p:grpSp>
      <p:pic>
        <p:nvPicPr>
          <p:cNvPr id="3" name="Audio 2">
            <a:hlinkClick r:id="" action="ppaction://media"/>
            <a:extLst>
              <a:ext uri="{FF2B5EF4-FFF2-40B4-BE49-F238E27FC236}">
                <a16:creationId xmlns:a16="http://schemas.microsoft.com/office/drawing/2014/main" id="{F7B7DF21-CB04-4242-BAAD-6232B56D10BD}"/>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633200" y="6299200"/>
            <a:ext cx="406400" cy="406400"/>
          </a:xfrm>
          <a:prstGeom prst="rect">
            <a:avLst/>
          </a:prstGeom>
        </p:spPr>
      </p:pic>
    </p:spTree>
    <p:custDataLst>
      <p:tags r:id="rId1"/>
    </p:custDataLst>
    <p:extLst>
      <p:ext uri="{BB962C8B-B14F-4D97-AF65-F5344CB8AC3E}">
        <p14:creationId xmlns:p14="http://schemas.microsoft.com/office/powerpoint/2010/main" val="4015491393"/>
      </p:ext>
    </p:extLst>
  </p:cSld>
  <p:clrMapOvr>
    <a:masterClrMapping/>
  </p:clrMapOvr>
  <mc:AlternateContent xmlns:mc="http://schemas.openxmlformats.org/markup-compatibility/2006">
    <mc:Choice xmlns:p14="http://schemas.microsoft.com/office/powerpoint/2010/main" Requires="p14">
      <p:transition spd="slow" p14:dur="2000" advTm="243169"/>
    </mc:Choice>
    <mc:Fallback>
      <p:transition spd="slow" advTm="2431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additive="base">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 calcmode="lin" valueType="num">
                                      <p:cBhvr additive="base">
                                        <p:cTn id="2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additive="base">
                                        <p:cTn id="3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43" fill="hold" display="0">
                  <p:stCondLst>
                    <p:cond delay="indefinite"/>
                  </p:stCondLst>
                  <p:endCondLst>
                    <p:cond evt="onStopAudio" delay="0">
                      <p:tgtEl>
                        <p:sldTgt/>
                      </p:tgtEl>
                    </p:cond>
                  </p:endCondLst>
                </p:cTn>
                <p:tgtEl>
                  <p:spTgt spid="3"/>
                </p:tgtEl>
              </p:cMediaNode>
            </p:audio>
          </p:childTnLst>
        </p:cTn>
      </p:par>
    </p:tnLst>
    <p:bldLst>
      <p:bldP spid="4" grpId="0" build="p"/>
    </p:bldLst>
  </p:timing>
  <p:extLst>
    <p:ext uri="{3A86A75C-4F4B-4683-9AE1-C65F6400EC91}">
      <p14:laserTraceLst xmlns:p14="http://schemas.microsoft.com/office/powerpoint/2010/main">
        <p14:tracePtLst>
          <p14:tracePt t="205904" x="2444750" y="1727200"/>
          <p14:tracePt t="205934" x="2266950" y="1657350"/>
          <p14:tracePt t="205950" x="2209800" y="1651000"/>
          <p14:tracePt t="206117" x="1936750" y="1676400"/>
          <p14:tracePt t="206124" x="1924050" y="1676400"/>
          <p14:tracePt t="206131" x="1917700" y="1676400"/>
          <p14:tracePt t="206145" x="1911350" y="1676400"/>
          <p14:tracePt t="206162" x="1898650" y="1676400"/>
          <p14:tracePt t="206180" x="1866900" y="1682750"/>
          <p14:tracePt t="206196" x="1835150" y="1682750"/>
          <p14:tracePt t="206213" x="1803400" y="1676400"/>
          <p14:tracePt t="206229" x="1765300" y="1663700"/>
          <p14:tracePt t="206246" x="1739900" y="1657350"/>
          <p14:tracePt t="206262" x="1708150" y="1644650"/>
          <p14:tracePt t="206279" x="1657350" y="1631950"/>
          <p14:tracePt t="206295" x="1574800" y="1606550"/>
          <p14:tracePt t="206312" x="1447800" y="1587500"/>
          <p14:tracePt t="206329" x="1346200" y="1581150"/>
          <p14:tracePt t="206345" x="1282700" y="1568450"/>
          <p14:tracePt t="206348" x="1257300" y="1562100"/>
          <p14:tracePt t="206362" x="1238250" y="1562100"/>
          <p14:tracePt t="206379" x="1219200" y="1562100"/>
          <p14:tracePt t="206381" x="1212850" y="1562100"/>
          <p14:tracePt t="206460" x="1212850" y="1568450"/>
          <p14:tracePt t="206479" x="1206500" y="1581150"/>
          <p14:tracePt t="206496" x="1193800" y="1593850"/>
          <p14:tracePt t="206512" x="1174750" y="1612900"/>
          <p14:tracePt t="206516" x="1168400" y="1619250"/>
          <p14:tracePt t="206530" x="1168400" y="1625600"/>
          <p14:tracePt t="206545" x="1162050" y="1638300"/>
          <p14:tracePt t="206562" x="1162050" y="1644650"/>
          <p14:tracePt t="206579" x="1155700" y="1651000"/>
          <p14:tracePt t="206581" x="1155700" y="1657350"/>
          <p14:tracePt t="206595" x="1155700" y="1670050"/>
          <p14:tracePt t="206612" x="1155700" y="1682750"/>
          <p14:tracePt t="206628" x="1155700" y="1689100"/>
          <p14:tracePt t="206645" x="1155700" y="1695450"/>
          <p14:tracePt t="206662" x="1155700" y="1701800"/>
          <p14:tracePt t="206680" x="1162050" y="1708150"/>
          <p14:tracePt t="206696" x="1181100" y="1727200"/>
          <p14:tracePt t="206712" x="1225550" y="1752600"/>
          <p14:tracePt t="206728" x="1295400" y="1778000"/>
          <p14:tracePt t="206745" x="1403350" y="1803400"/>
          <p14:tracePt t="206761" x="1504950" y="1828800"/>
          <p14:tracePt t="206778" x="1593850" y="1847850"/>
          <p14:tracePt t="206779" x="1638300" y="1860550"/>
          <p14:tracePt t="206795" x="1733550" y="1885950"/>
          <p14:tracePt t="206812" x="1847850" y="1911350"/>
          <p14:tracePt t="206828" x="1943100" y="1930400"/>
          <p14:tracePt t="206845" x="2019300" y="1943100"/>
          <p14:tracePt t="206862" x="2051050" y="1955800"/>
          <p14:tracePt t="206879" x="2063750" y="1962150"/>
          <p14:tracePt t="206900" x="2063750" y="1968500"/>
          <p14:tracePt t="206916" x="2063750" y="1974850"/>
          <p14:tracePt t="206929" x="2057400" y="1987550"/>
          <p14:tracePt t="206946" x="2044700" y="2038350"/>
          <p14:tracePt t="206964" x="2000250" y="2152650"/>
          <p14:tracePt t="206980" x="1968500" y="2241550"/>
          <p14:tracePt t="206996" x="1943100" y="2330450"/>
          <p14:tracePt t="207012" x="1911350" y="2432050"/>
          <p14:tracePt t="207030" x="1866900" y="2552700"/>
          <p14:tracePt t="207045" x="1809750" y="2705100"/>
          <p14:tracePt t="207063" x="1758950" y="2870200"/>
          <p14:tracePt t="207079" x="1676400" y="3086100"/>
          <p14:tracePt t="207096" x="1574800" y="3282950"/>
          <p14:tracePt t="207112" x="1517650" y="3505200"/>
          <p14:tracePt t="207129" x="1517650" y="3702050"/>
          <p14:tracePt t="207131" x="1517650" y="3803650"/>
          <p14:tracePt t="207145" x="1517650" y="3911600"/>
          <p14:tracePt t="207163" x="1549400" y="4127500"/>
          <p14:tracePt t="207164" x="1600200" y="4235450"/>
          <p14:tracePt t="207179" x="1651000" y="4337050"/>
          <p14:tracePt t="207196" x="1898650" y="4603750"/>
          <p14:tracePt t="207212" x="2108200" y="4743450"/>
          <p14:tracePt t="207229" x="2336800" y="4819650"/>
          <p14:tracePt t="207245" x="2622550" y="4876800"/>
          <p14:tracePt t="207262" x="2908300" y="4895850"/>
          <p14:tracePt t="207279" x="3143250" y="4889500"/>
          <p14:tracePt t="207295" x="3359150" y="4851400"/>
          <p14:tracePt t="207312" x="3562350" y="4806950"/>
          <p14:tracePt t="207329" x="3702050" y="4743450"/>
          <p14:tracePt t="207332" x="3746500" y="4699000"/>
          <p14:tracePt t="207345" x="3778250" y="4667250"/>
          <p14:tracePt t="207788" x="3765550" y="4667250"/>
          <p14:tracePt t="207795" x="3727450" y="4660900"/>
          <p14:tracePt t="207803" x="3676650" y="4660900"/>
          <p14:tracePt t="207811" x="3625850" y="4667250"/>
          <p14:tracePt t="207828" x="3543300" y="4705350"/>
          <p14:tracePt t="207845" x="3479800" y="4756150"/>
          <p14:tracePt t="207861" x="3409950" y="4813300"/>
          <p14:tracePt t="207878" x="3352800" y="4870450"/>
          <p14:tracePt t="207895" x="3289300" y="4933950"/>
          <p14:tracePt t="207912" x="3219450" y="5022850"/>
          <p14:tracePt t="207928" x="3149600" y="5105400"/>
          <p14:tracePt t="207945" x="3073400" y="5200650"/>
          <p14:tracePt t="207962" x="3009900" y="5295900"/>
          <p14:tracePt t="207965" x="2990850" y="5340350"/>
          <p14:tracePt t="207978" x="2971800" y="5384800"/>
          <p14:tracePt t="207995" x="2959100" y="5524500"/>
          <p14:tracePt t="208012" x="2978150" y="5619750"/>
          <p14:tracePt t="208028" x="3016250" y="5708650"/>
          <p14:tracePt t="208045" x="3048000" y="5772150"/>
          <p14:tracePt t="208062" x="3086100" y="5822950"/>
          <p14:tracePt t="208078" x="3136900" y="5867400"/>
          <p14:tracePt t="208095" x="3200400" y="5918200"/>
          <p14:tracePt t="208112" x="3276600" y="5962650"/>
          <p14:tracePt t="208128" x="3346450" y="5994400"/>
          <p14:tracePt t="208145" x="3429000" y="6013450"/>
          <p14:tracePt t="208162" x="3486150" y="6013450"/>
          <p14:tracePt t="208164" x="3505200" y="6013450"/>
          <p14:tracePt t="208178" x="3536950" y="6013450"/>
          <p14:tracePt t="208195" x="3619500" y="5988050"/>
          <p14:tracePt t="208212" x="3632200" y="5969000"/>
          <p14:tracePt t="208228" x="3638550" y="5956300"/>
          <p14:tracePt t="208245" x="3638550" y="5949950"/>
          <p14:tracePt t="208261" x="3638550" y="5937250"/>
          <p14:tracePt t="208278" x="3619500" y="5930900"/>
          <p14:tracePt t="208295" x="3549650" y="5918200"/>
          <p14:tracePt t="208312" x="3409950" y="5905500"/>
          <p14:tracePt t="208328" x="3244850" y="5899150"/>
          <p14:tracePt t="208345" x="3073400" y="5899150"/>
          <p14:tracePt t="208362" x="2889250" y="5899150"/>
          <p14:tracePt t="208364" x="2800350" y="5899150"/>
          <p14:tracePt t="208378" x="2724150" y="5899150"/>
          <p14:tracePt t="208396" x="2609850" y="5937250"/>
          <p14:tracePt t="208412" x="2603500" y="5956300"/>
          <p14:tracePt t="208428" x="2603500" y="5969000"/>
          <p14:tracePt t="208445" x="2616200" y="5981700"/>
          <p14:tracePt t="208462" x="2667000" y="6000750"/>
          <p14:tracePt t="208478" x="2755900" y="6013450"/>
          <p14:tracePt t="208495" x="2857500" y="6013450"/>
          <p14:tracePt t="208512" x="2984500" y="6013450"/>
          <p14:tracePt t="208528" x="3111500" y="5994400"/>
          <p14:tracePt t="208545" x="3206750" y="5962650"/>
          <p14:tracePt t="208562" x="3232150" y="5943600"/>
          <p14:tracePt t="208578" x="3232150" y="5930900"/>
          <p14:tracePt t="208595" x="3200400" y="5880100"/>
          <p14:tracePt t="208612" x="3111500" y="5829300"/>
          <p14:tracePt t="208628" x="2952750" y="5772150"/>
          <p14:tracePt t="208645" x="2762250" y="5715000"/>
          <p14:tracePt t="208662" x="2603500" y="5670550"/>
          <p14:tracePt t="208680" x="2514600" y="5638800"/>
          <p14:tracePt t="208695" x="2501900" y="5632450"/>
          <p14:tracePt t="208728" x="2520950" y="5619750"/>
          <p14:tracePt t="208746" x="2622550" y="5588000"/>
          <p14:tracePt t="208750" x="2673350" y="5568950"/>
          <p14:tracePt t="208761" x="2736850" y="5537200"/>
          <p14:tracePt t="208778" x="2838450" y="5473700"/>
          <p14:tracePt t="208780" x="2870200" y="5441950"/>
          <p14:tracePt t="208795" x="2889250" y="5378450"/>
          <p14:tracePt t="208811" x="2889250" y="5308600"/>
          <p14:tracePt t="208828" x="2857500" y="5232400"/>
          <p14:tracePt t="208845" x="2774950" y="5168900"/>
          <p14:tracePt t="208862" x="2673350" y="5111750"/>
          <p14:tracePt t="208878" x="2520950" y="5067300"/>
          <p14:tracePt t="208895" x="2349500" y="5041900"/>
          <p14:tracePt t="208912" x="2241550" y="5041900"/>
          <p14:tracePt t="208928" x="2209800" y="5080000"/>
          <p14:tracePt t="208945" x="2203450" y="5124450"/>
          <p14:tracePt t="208962" x="2241550" y="5187950"/>
          <p14:tracePt t="208978" x="2330450" y="5245100"/>
          <p14:tracePt t="208980" x="2400300" y="5276850"/>
          <p14:tracePt t="208996" x="2565400" y="5327650"/>
          <p14:tracePt t="209012" x="2781300" y="5372100"/>
          <p14:tracePt t="209028" x="2965450" y="5435600"/>
          <p14:tracePt t="209045" x="3073400" y="5480050"/>
          <p14:tracePt t="209062" x="3092450" y="5505450"/>
          <p14:tracePt t="209078" x="3092450" y="5518150"/>
          <p14:tracePt t="209095" x="3073400" y="5549900"/>
          <p14:tracePt t="209112" x="2984500" y="5594350"/>
          <p14:tracePt t="209128" x="2863850" y="5638800"/>
          <p14:tracePt t="209145" x="2698750" y="5676900"/>
          <p14:tracePt t="209148" x="2616200" y="5708650"/>
          <p14:tracePt t="209162" x="2520950" y="5746750"/>
          <p14:tracePt t="209178" x="2393950" y="5816600"/>
          <p14:tracePt t="209181" x="2362200" y="5861050"/>
          <p14:tracePt t="209196" x="2330450" y="5943600"/>
          <p14:tracePt t="209212" x="2330450" y="6013450"/>
          <p14:tracePt t="209228" x="2355850" y="6076950"/>
          <p14:tracePt t="209245" x="2419350" y="6127750"/>
          <p14:tracePt t="209262" x="2495550" y="6172200"/>
          <p14:tracePt t="209278" x="2540000" y="6191250"/>
          <p14:tracePt t="209295" x="2552700" y="6197600"/>
          <p14:tracePt t="209328" x="2559050" y="6197600"/>
          <p14:tracePt t="209345" x="2559050" y="6203950"/>
          <p14:tracePt t="209396" x="2559050" y="6210300"/>
          <p14:tracePt t="209412" x="2559050" y="6216650"/>
          <p14:tracePt t="209428" x="2559050" y="6223000"/>
          <p14:tracePt t="209445" x="2552700" y="6229350"/>
          <p14:tracePt t="209462" x="2546350" y="6235700"/>
          <p14:tracePt t="209479" x="2533650" y="6242050"/>
          <p14:tracePt t="209495" x="2527300" y="6248400"/>
          <p14:tracePt t="209588" x="2514600" y="6248400"/>
          <p14:tracePt t="209597" x="2508250" y="6248400"/>
          <p14:tracePt t="209607" x="2501900" y="6248400"/>
          <p14:tracePt t="209613" x="2495550" y="6248400"/>
          <p14:tracePt t="209629" x="2482850" y="6248400"/>
          <p14:tracePt t="209645" x="2470150" y="6248400"/>
          <p14:tracePt t="209662" x="2457450" y="6248400"/>
          <p14:tracePt t="209679" x="2444750" y="6242050"/>
          <p14:tracePt t="209695" x="2444750" y="6229350"/>
          <p14:tracePt t="209712" x="2438400" y="6229350"/>
          <p14:tracePt t="209729" x="2438400" y="6223000"/>
          <p14:tracePt t="209745" x="2419350" y="6210300"/>
          <p14:tracePt t="209748" x="2406650" y="6203950"/>
          <p14:tracePt t="209761" x="2381250" y="6191250"/>
          <p14:tracePt t="209778" x="2330450" y="6172200"/>
          <p14:tracePt t="209780" x="2292350" y="6159500"/>
          <p14:tracePt t="209795" x="2266950" y="6153150"/>
          <p14:tracePt t="209811" x="2197100" y="6146800"/>
          <p14:tracePt t="209828" x="2171700" y="6146800"/>
          <p14:tracePt t="209845" x="2146300" y="6153150"/>
          <p14:tracePt t="209862" x="2127250" y="6172200"/>
          <p14:tracePt t="209878" x="2108200" y="6184900"/>
          <p14:tracePt t="209895" x="2101850" y="6191250"/>
          <p14:tracePt t="209912" x="2095500" y="6203950"/>
          <p14:tracePt t="209980" x="2095500" y="6210300"/>
          <p14:tracePt t="209997" x="2101850" y="6216650"/>
          <p14:tracePt t="210004" x="2108200" y="6229350"/>
          <p14:tracePt t="210012" x="2127250" y="6229350"/>
          <p14:tracePt t="210028" x="2171700" y="6248400"/>
          <p14:tracePt t="210045" x="2228850" y="6261100"/>
          <p14:tracePt t="210062" x="2292350" y="6280150"/>
          <p14:tracePt t="210078" x="2330450" y="6299200"/>
          <p14:tracePt t="210095" x="2362200" y="6305550"/>
          <p14:tracePt t="210111" x="2387600" y="6305550"/>
          <p14:tracePt t="210128" x="2419350" y="6311900"/>
          <p14:tracePt t="210145" x="2463800" y="6311900"/>
          <p14:tracePt t="210162" x="2514600" y="6311900"/>
          <p14:tracePt t="210178" x="2559050" y="6311900"/>
          <p14:tracePt t="210180" x="2571750" y="6311900"/>
          <p14:tracePt t="210195" x="2584450" y="6311900"/>
          <p14:tracePt t="210212" x="2622550" y="6311900"/>
          <p14:tracePt t="210228" x="2647950" y="6318250"/>
          <p14:tracePt t="210245" x="2667000" y="6330950"/>
          <p14:tracePt t="210262" x="2673350" y="6330950"/>
          <p14:tracePt t="210278" x="2692400" y="6330950"/>
          <p14:tracePt t="210295" x="2717800" y="6330950"/>
          <p14:tracePt t="210312" x="2755900" y="6330950"/>
          <p14:tracePt t="210330" x="2800350" y="6330950"/>
          <p14:tracePt t="210333" x="2825750" y="6330950"/>
          <p14:tracePt t="210345" x="2870200" y="6330950"/>
          <p14:tracePt t="210363" x="2927350" y="6330950"/>
          <p14:tracePt t="210365" x="2959100" y="6330950"/>
          <p14:tracePt t="210378" x="2984500" y="6330950"/>
          <p14:tracePt t="210396" x="3016250" y="6330950"/>
          <p14:tracePt t="210411" x="3035300" y="6330950"/>
          <p14:tracePt t="210429" x="3041650" y="6330950"/>
          <p14:tracePt t="210652" x="3054350" y="6330950"/>
          <p14:tracePt t="210664" x="3060700" y="6330950"/>
          <p14:tracePt t="210669" x="3067050" y="6330950"/>
          <p14:tracePt t="210679" x="3079750" y="6324600"/>
          <p14:tracePt t="210695" x="3105150" y="6311900"/>
          <p14:tracePt t="210712" x="3130550" y="6299200"/>
          <p14:tracePt t="210728" x="3136900" y="6299200"/>
          <p14:tracePt t="210732" x="3136900" y="6292850"/>
          <p14:tracePt t="211771" x="3136900" y="6286500"/>
          <p14:tracePt t="211787" x="3136900" y="6280150"/>
          <p14:tracePt t="211795" x="3136900" y="6267450"/>
          <p14:tracePt t="211803" x="3136900" y="6248400"/>
          <p14:tracePt t="211811" x="3136900" y="6229350"/>
          <p14:tracePt t="211828" x="3136900" y="6178550"/>
          <p14:tracePt t="211845" x="3155950" y="6108700"/>
          <p14:tracePt t="211862" x="3187700" y="6013450"/>
          <p14:tracePt t="211882" x="3219450" y="5880100"/>
          <p14:tracePt t="211885" x="3232150" y="5810250"/>
          <p14:tracePt t="211895" x="3244850" y="5734050"/>
          <p14:tracePt t="211912" x="3257550" y="5568950"/>
          <p14:tracePt t="211917" x="3263900" y="5480050"/>
          <p14:tracePt t="211928" x="3263900" y="5397500"/>
          <p14:tracePt t="211945" x="3263900" y="5219700"/>
          <p14:tracePt t="211962" x="3263900" y="5060950"/>
          <p14:tracePt t="211965" x="3263900" y="4984750"/>
          <p14:tracePt t="211981" x="3257550" y="4857750"/>
          <p14:tracePt t="211995" x="3257550" y="4800600"/>
          <p14:tracePt t="212012" x="3257550" y="4667250"/>
          <p14:tracePt t="212028" x="3257550" y="4610100"/>
          <p14:tracePt t="212046" x="3257550" y="4559300"/>
          <p14:tracePt t="212061" x="3257550" y="4527550"/>
          <p14:tracePt t="212080" x="3257550" y="4502150"/>
          <p14:tracePt t="212095" x="3257550" y="4476750"/>
          <p14:tracePt t="212112" x="3257550" y="4457700"/>
          <p14:tracePt t="212128" x="3257550" y="4438650"/>
          <p14:tracePt t="212146" x="3263900" y="4419600"/>
          <p14:tracePt t="212149" x="3263900" y="4413250"/>
          <p14:tracePt t="212161" x="3263900" y="4406900"/>
          <p14:tracePt t="212178" x="3263900" y="4400550"/>
          <p14:tracePt t="212812" x="0" y="0"/>
        </p14:tracePtLst>
      </p14:laserTrace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20577-B95E-4D86-9DD4-1497B6DC6606}"/>
              </a:ext>
            </a:extLst>
          </p:cNvPr>
          <p:cNvSpPr>
            <a:spLocks noGrp="1"/>
          </p:cNvSpPr>
          <p:nvPr>
            <p:ph type="title"/>
          </p:nvPr>
        </p:nvSpPr>
        <p:spPr/>
        <p:txBody>
          <a:bodyPr>
            <a:normAutofit fontScale="90000"/>
          </a:bodyPr>
          <a:lstStyle/>
          <a:p>
            <a:r>
              <a:rPr lang="es-CR" dirty="0"/>
              <a:t>La investigación KEEP (Loughborough, 2005-2006)</a:t>
            </a:r>
            <a:endParaRPr lang="en-US" dirty="0"/>
          </a:p>
        </p:txBody>
      </p:sp>
      <p:sp>
        <p:nvSpPr>
          <p:cNvPr id="4" name="Text Placeholder 3">
            <a:extLst>
              <a:ext uri="{FF2B5EF4-FFF2-40B4-BE49-F238E27FC236}">
                <a16:creationId xmlns:a16="http://schemas.microsoft.com/office/drawing/2014/main" id="{129FC899-E41D-4C0D-872D-016EEAE106D0}"/>
              </a:ext>
            </a:extLst>
          </p:cNvPr>
          <p:cNvSpPr>
            <a:spLocks noGrp="1"/>
          </p:cNvSpPr>
          <p:nvPr>
            <p:ph type="body" sz="half" idx="2"/>
          </p:nvPr>
        </p:nvSpPr>
        <p:spPr/>
        <p:txBody>
          <a:bodyPr>
            <a:normAutofit fontScale="85000" lnSpcReduction="20000"/>
          </a:bodyPr>
          <a:lstStyle/>
          <a:p>
            <a:r>
              <a:rPr lang="es-CR" dirty="0"/>
              <a:t>La paradoja renal</a:t>
            </a:r>
          </a:p>
          <a:p>
            <a:r>
              <a:rPr lang="es-CR" dirty="0"/>
              <a:t>Papel de la expansión del plasma</a:t>
            </a:r>
          </a:p>
          <a:p>
            <a:r>
              <a:rPr lang="es-CR" dirty="0"/>
              <a:t>Al ser el K</a:t>
            </a:r>
            <a:r>
              <a:rPr lang="es-CR" baseline="30000" dirty="0"/>
              <a:t>+</a:t>
            </a:r>
            <a:r>
              <a:rPr lang="es-CR" dirty="0"/>
              <a:t> un </a:t>
            </a:r>
            <a:r>
              <a:rPr lang="es-CR" dirty="0" err="1"/>
              <a:t>ión</a:t>
            </a:r>
            <a:r>
              <a:rPr lang="es-CR" dirty="0"/>
              <a:t> intracelular...</a:t>
            </a:r>
          </a:p>
          <a:p>
            <a:r>
              <a:rPr lang="es-CR" dirty="0"/>
              <a:t>Se formularon bebidas alternas, con ayuda del GSSI</a:t>
            </a:r>
          </a:p>
          <a:p>
            <a:r>
              <a:rPr lang="es-CR" dirty="0"/>
              <a:t>Se aprobó el proyecto con el IRB de Loughborough y del GSSI</a:t>
            </a:r>
          </a:p>
          <a:p>
            <a:r>
              <a:rPr lang="es-CR" dirty="0"/>
              <a:t>Colaboración de la experta mundial Susan </a:t>
            </a:r>
            <a:r>
              <a:rPr lang="es-CR" dirty="0" err="1"/>
              <a:t>Shirreffs</a:t>
            </a:r>
            <a:endParaRPr lang="es-CR" dirty="0"/>
          </a:p>
          <a:p>
            <a:r>
              <a:rPr lang="es-CR" dirty="0"/>
              <a:t>Arranque: diarrea galopante</a:t>
            </a:r>
          </a:p>
          <a:p>
            <a:pPr lvl="1"/>
            <a:r>
              <a:rPr lang="es-CR" dirty="0"/>
              <a:t>Incredulidad, pero yo podía verificar</a:t>
            </a:r>
          </a:p>
          <a:p>
            <a:pPr lvl="1"/>
            <a:r>
              <a:rPr lang="es-CR" dirty="0"/>
              <a:t>El culpable escondido en el proceso ciego</a:t>
            </a:r>
          </a:p>
          <a:p>
            <a:pPr lvl="1"/>
            <a:r>
              <a:rPr lang="es-CR" dirty="0"/>
              <a:t>Fosfato monosódico</a:t>
            </a:r>
            <a:endParaRPr lang="en-US" dirty="0"/>
          </a:p>
        </p:txBody>
      </p:sp>
      <p:sp>
        <p:nvSpPr>
          <p:cNvPr id="5" name="TextBox 4">
            <a:extLst>
              <a:ext uri="{FF2B5EF4-FFF2-40B4-BE49-F238E27FC236}">
                <a16:creationId xmlns:a16="http://schemas.microsoft.com/office/drawing/2014/main" id="{9DDB88E5-15A9-4DEB-B431-C228D491B7E4}"/>
              </a:ext>
            </a:extLst>
          </p:cNvPr>
          <p:cNvSpPr txBox="1"/>
          <p:nvPr/>
        </p:nvSpPr>
        <p:spPr>
          <a:xfrm>
            <a:off x="1692992" y="6147302"/>
            <a:ext cx="4305474" cy="369332"/>
          </a:xfrm>
          <a:prstGeom prst="rect">
            <a:avLst/>
          </a:prstGeom>
          <a:noFill/>
        </p:spPr>
        <p:txBody>
          <a:bodyPr wrap="none" rtlCol="0">
            <a:spAutoFit/>
          </a:bodyPr>
          <a:lstStyle/>
          <a:p>
            <a:r>
              <a:rPr lang="en-US" dirty="0">
                <a:hlinkClick r:id="rId5"/>
              </a:rPr>
              <a:t>http://kerwa.ucr.ac.cr/handle/10669/11115</a:t>
            </a:r>
            <a:endParaRPr lang="en-US" dirty="0"/>
          </a:p>
        </p:txBody>
      </p:sp>
      <p:pic>
        <p:nvPicPr>
          <p:cNvPr id="7" name="Picture 6">
            <a:extLst>
              <a:ext uri="{FF2B5EF4-FFF2-40B4-BE49-F238E27FC236}">
                <a16:creationId xmlns:a16="http://schemas.microsoft.com/office/drawing/2014/main" id="{FFC804B2-9FF2-4307-A591-36567109671B}"/>
              </a:ext>
            </a:extLst>
          </p:cNvPr>
          <p:cNvPicPr>
            <a:picLocks noChangeAspect="1"/>
          </p:cNvPicPr>
          <p:nvPr/>
        </p:nvPicPr>
        <p:blipFill>
          <a:blip r:embed="rId6"/>
          <a:stretch>
            <a:fillRect/>
          </a:stretch>
        </p:blipFill>
        <p:spPr>
          <a:xfrm>
            <a:off x="687581" y="1258835"/>
            <a:ext cx="5143006" cy="4525962"/>
          </a:xfrm>
          <a:prstGeom prst="rect">
            <a:avLst/>
          </a:prstGeom>
        </p:spPr>
      </p:pic>
      <p:pic>
        <p:nvPicPr>
          <p:cNvPr id="3" name="Audio 2">
            <a:hlinkClick r:id="" action="ppaction://media"/>
            <a:extLst>
              <a:ext uri="{FF2B5EF4-FFF2-40B4-BE49-F238E27FC236}">
                <a16:creationId xmlns:a16="http://schemas.microsoft.com/office/drawing/2014/main" id="{B039DD18-E7BA-4C5D-A055-AE4FF48C69CF}"/>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633200" y="6299200"/>
            <a:ext cx="406400" cy="406400"/>
          </a:xfrm>
          <a:prstGeom prst="rect">
            <a:avLst/>
          </a:prstGeom>
        </p:spPr>
      </p:pic>
    </p:spTree>
    <p:custDataLst>
      <p:tags r:id="rId1"/>
    </p:custDataLst>
    <p:extLst>
      <p:ext uri="{BB962C8B-B14F-4D97-AF65-F5344CB8AC3E}">
        <p14:creationId xmlns:p14="http://schemas.microsoft.com/office/powerpoint/2010/main" val="2619772655"/>
      </p:ext>
    </p:extLst>
  </p:cSld>
  <p:clrMapOvr>
    <a:masterClrMapping/>
  </p:clrMapOvr>
  <mc:AlternateContent xmlns:mc="http://schemas.openxmlformats.org/markup-compatibility/2006">
    <mc:Choice xmlns:p14="http://schemas.microsoft.com/office/powerpoint/2010/main" Requires="p14">
      <p:transition spd="slow" p14:dur="2000" advTm="336176"/>
    </mc:Choice>
    <mc:Fallback>
      <p:transition spd="slow" advTm="3361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additive="base">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 calcmode="lin" valueType="num">
                                      <p:cBhvr additive="base">
                                        <p:cTn id="2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additive="base">
                                        <p:cTn id="3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4">
                                            <p:txEl>
                                              <p:pRg st="6" end="6"/>
                                            </p:txEl>
                                          </p:spTgt>
                                        </p:tgtEl>
                                        <p:attrNameLst>
                                          <p:attrName>style.visibility</p:attrName>
                                        </p:attrNameLst>
                                      </p:cBhvr>
                                      <p:to>
                                        <p:strVal val="visible"/>
                                      </p:to>
                                    </p:set>
                                    <p:anim calcmode="lin" valueType="num">
                                      <p:cBhvr additive="base">
                                        <p:cTn id="4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
                                            <p:txEl>
                                              <p:pRg st="7" end="7"/>
                                            </p:txEl>
                                          </p:spTgt>
                                        </p:tgtEl>
                                        <p:attrNameLst>
                                          <p:attrName>style.visibility</p:attrName>
                                        </p:attrNameLst>
                                      </p:cBhvr>
                                      <p:to>
                                        <p:strVal val="visible"/>
                                      </p:to>
                                    </p:set>
                                    <p:anim calcmode="lin" valueType="num">
                                      <p:cBhvr additive="base">
                                        <p:cTn id="5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4">
                                            <p:txEl>
                                              <p:pRg st="8" end="8"/>
                                            </p:txEl>
                                          </p:spTgt>
                                        </p:tgtEl>
                                        <p:attrNameLst>
                                          <p:attrName>style.visibility</p:attrName>
                                        </p:attrNameLst>
                                      </p:cBhvr>
                                      <p:to>
                                        <p:strVal val="visible"/>
                                      </p:to>
                                    </p:set>
                                    <p:anim calcmode="lin" valueType="num">
                                      <p:cBhvr additive="base">
                                        <p:cTn id="59"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4">
                                            <p:txEl>
                                              <p:pRg st="9" end="9"/>
                                            </p:txEl>
                                          </p:spTgt>
                                        </p:tgtEl>
                                        <p:attrNameLst>
                                          <p:attrName>style.visibility</p:attrName>
                                        </p:attrNameLst>
                                      </p:cBhvr>
                                      <p:to>
                                        <p:strVal val="visible"/>
                                      </p:to>
                                    </p:set>
                                    <p:anim calcmode="lin" valueType="num">
                                      <p:cBhvr additive="base">
                                        <p:cTn id="65"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67" fill="hold" display="0">
                  <p:stCondLst>
                    <p:cond delay="indefinite"/>
                  </p:stCondLst>
                  <p:endCondLst>
                    <p:cond evt="onStopAudio" delay="0">
                      <p:tgtEl>
                        <p:sldTgt/>
                      </p:tgtEl>
                    </p:cond>
                  </p:endCondLst>
                </p:cTn>
                <p:tgtEl>
                  <p:spTgt spid="3"/>
                </p:tgtEl>
              </p:cMediaNode>
            </p:audio>
          </p:childTnLst>
        </p:cTn>
      </p:par>
    </p:tnLst>
    <p:bldLst>
      <p:bldP spid="4" grpId="0" build="p" bldLvl="3"/>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Marcador de pie de página 1">
            <a:extLst>
              <a:ext uri="{FF2B5EF4-FFF2-40B4-BE49-F238E27FC236}">
                <a16:creationId xmlns:a16="http://schemas.microsoft.com/office/drawing/2014/main" id="{29AF0E5F-C55A-4CD4-9901-E29E22B7AA93}"/>
              </a:ext>
            </a:extLst>
          </p:cNvPr>
          <p:cNvSpPr>
            <a:spLocks noGrp="1"/>
          </p:cNvSpPr>
          <p:nvPr>
            <p:ph type="ftr" sz="quarter" idx="11"/>
          </p:nvPr>
        </p:nvSpPr>
        <p:spPr>
          <a:xfrm>
            <a:off x="1981200" y="6245225"/>
            <a:ext cx="2133600" cy="476250"/>
          </a:xfrm>
          <a:noFill/>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l">
              <a:spcBef>
                <a:spcPct val="0"/>
              </a:spcBef>
              <a:buFontTx/>
              <a:buNone/>
            </a:pPr>
            <a:r>
              <a:rPr lang="en-US" altLang="en-US" sz="1400"/>
              <a:t>Luis Aragón, UNAFUT 2004</a:t>
            </a:r>
          </a:p>
        </p:txBody>
      </p:sp>
      <p:pic>
        <p:nvPicPr>
          <p:cNvPr id="378882" name="Picture 2" descr="sweat test MARCA">
            <a:extLst>
              <a:ext uri="{FF2B5EF4-FFF2-40B4-BE49-F238E27FC236}">
                <a16:creationId xmlns:a16="http://schemas.microsoft.com/office/drawing/2014/main" id="{862B1D5D-9419-470A-9D22-A2ECBE4D072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06576" y="381001"/>
            <a:ext cx="8556625" cy="613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Audio 1">
            <a:hlinkClick r:id="" action="ppaction://media"/>
            <a:extLst>
              <a:ext uri="{FF2B5EF4-FFF2-40B4-BE49-F238E27FC236}">
                <a16:creationId xmlns:a16="http://schemas.microsoft.com/office/drawing/2014/main" id="{3D470633-0AD4-4E91-AAC0-AEF1EC4F5C06}"/>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633200" y="6299200"/>
            <a:ext cx="406400" cy="406400"/>
          </a:xfrm>
          <a:prstGeom prst="rect">
            <a:avLst/>
          </a:prstGeom>
        </p:spPr>
      </p:pic>
    </p:spTree>
    <p:custDataLst>
      <p:tags r:id="rId1"/>
    </p:custDataLst>
    <p:extLst>
      <p:ext uri="{BB962C8B-B14F-4D97-AF65-F5344CB8AC3E}">
        <p14:creationId xmlns:p14="http://schemas.microsoft.com/office/powerpoint/2010/main" val="596083536"/>
      </p:ext>
    </p:extLst>
  </p:cSld>
  <p:clrMapOvr>
    <a:masterClrMapping/>
  </p:clrMapOvr>
  <p:transition spd="slow" advTm="3344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nodeType="clickPar">
                      <p:stCondLst>
                        <p:cond delay="indefinite"/>
                      </p:stCondLst>
                      <p:childTnLst>
                        <p:par>
                          <p:cTn id="8" fill="hold" nodeType="withGroup">
                            <p:stCondLst>
                              <p:cond delay="0"/>
                            </p:stCondLst>
                            <p:childTnLst>
                              <p:par>
                                <p:cTn id="9" presetID="4" presetClass="entr" presetSubtype="32" fill="hold" nodeType="clickEffect">
                                  <p:stCondLst>
                                    <p:cond delay="0"/>
                                  </p:stCondLst>
                                  <p:childTnLst>
                                    <p:set>
                                      <p:cBhvr>
                                        <p:cTn id="10" dur="1" fill="hold">
                                          <p:stCondLst>
                                            <p:cond delay="0"/>
                                          </p:stCondLst>
                                        </p:cTn>
                                        <p:tgtEl>
                                          <p:spTgt spid="378882"/>
                                        </p:tgtEl>
                                        <p:attrNameLst>
                                          <p:attrName>style.visibility</p:attrName>
                                        </p:attrNameLst>
                                      </p:cBhvr>
                                      <p:to>
                                        <p:strVal val="visible"/>
                                      </p:to>
                                    </p:set>
                                    <p:animEffect transition="in" filter="box(out)">
                                      <p:cBhvr>
                                        <p:cTn id="11" dur="3000"/>
                                        <p:tgtEl>
                                          <p:spTgt spid="378882"/>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2" fill="hold" display="0">
                  <p:stCondLst>
                    <p:cond delay="indefinite"/>
                  </p:stCondLst>
                  <p:endCondLst>
                    <p:cond evt="onStopAudio" delay="0">
                      <p:tgtEl>
                        <p:sldTgt/>
                      </p:tgtEl>
                    </p:cond>
                  </p:endCondLst>
                </p:cTn>
                <p:tgtEl>
                  <p:spTgt spid="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F6EC386D-7131-43BE-BF4A-063A0E1DF5E4}"/>
              </a:ext>
            </a:extLst>
          </p:cNvPr>
          <p:cNvSpPr>
            <a:spLocks noGrp="1" noChangeArrowheads="1"/>
          </p:cNvSpPr>
          <p:nvPr>
            <p:ph type="title"/>
          </p:nvPr>
        </p:nvSpPr>
        <p:spPr>
          <a:xfrm>
            <a:off x="1981200" y="274638"/>
            <a:ext cx="8229600" cy="762000"/>
          </a:xfrm>
        </p:spPr>
        <p:txBody>
          <a:bodyPr/>
          <a:lstStyle/>
          <a:p>
            <a:pPr eaLnBrk="1" hangingPunct="1"/>
            <a:r>
              <a:rPr lang="es-CR" altLang="en-US"/>
              <a:t>Estudio Real Madrid</a:t>
            </a:r>
            <a:endParaRPr lang="en-US" altLang="en-US"/>
          </a:p>
        </p:txBody>
      </p:sp>
      <p:sp>
        <p:nvSpPr>
          <p:cNvPr id="20483" name="Rectangle 3">
            <a:extLst>
              <a:ext uri="{FF2B5EF4-FFF2-40B4-BE49-F238E27FC236}">
                <a16:creationId xmlns:a16="http://schemas.microsoft.com/office/drawing/2014/main" id="{9A26A3EC-C1D3-40F9-A253-7584175E1FE9}"/>
              </a:ext>
            </a:extLst>
          </p:cNvPr>
          <p:cNvSpPr>
            <a:spLocks noChangeArrowheads="1"/>
          </p:cNvSpPr>
          <p:nvPr/>
        </p:nvSpPr>
        <p:spPr bwMode="auto">
          <a:xfrm>
            <a:off x="2209800" y="1143000"/>
            <a:ext cx="4419600"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s-CR" altLang="en-US" sz="2400"/>
              <a:t>26 jugadores del primer equipo del Real Madrid.</a:t>
            </a:r>
          </a:p>
          <a:p>
            <a:pPr eaLnBrk="1" hangingPunct="1"/>
            <a:r>
              <a:rPr lang="es-CR" altLang="en-US" sz="2400"/>
              <a:t>Pre-temporada: dos entrenamientos diarios.</a:t>
            </a:r>
          </a:p>
          <a:p>
            <a:pPr eaLnBrk="1" hangingPunct="1"/>
            <a:r>
              <a:rPr lang="es-CR" altLang="en-US" sz="2400"/>
              <a:t>Segundo entreno del día: 32 </a:t>
            </a:r>
            <a:r>
              <a:rPr lang="en-US" altLang="en-US" sz="2400">
                <a:cs typeface="Arial" panose="020B0604020202020204" pitchFamily="34" charset="0"/>
              </a:rPr>
              <a:t>± 3°C bs, </a:t>
            </a:r>
            <a:br>
              <a:rPr lang="en-US" altLang="en-US" sz="2400">
                <a:cs typeface="Arial" panose="020B0604020202020204" pitchFamily="34" charset="0"/>
              </a:rPr>
            </a:br>
            <a:r>
              <a:rPr lang="en-US" altLang="en-US" sz="2400">
                <a:cs typeface="Arial" panose="020B0604020202020204" pitchFamily="34" charset="0"/>
              </a:rPr>
              <a:t>20 ± 5% hr, </a:t>
            </a:r>
            <a:br>
              <a:rPr lang="en-US" altLang="en-US" sz="2400">
                <a:cs typeface="Arial" panose="020B0604020202020204" pitchFamily="34" charset="0"/>
              </a:rPr>
            </a:br>
            <a:r>
              <a:rPr lang="en-US" altLang="en-US" sz="2400">
                <a:cs typeface="Arial" panose="020B0604020202020204" pitchFamily="34" charset="0"/>
              </a:rPr>
              <a:t>WBGT = 22 ± 2°C, durante 90 minutos.</a:t>
            </a:r>
          </a:p>
          <a:p>
            <a:pPr eaLnBrk="1" hangingPunct="1"/>
            <a:r>
              <a:rPr lang="es-CR" altLang="en-US" sz="2400">
                <a:cs typeface="Arial" panose="020B0604020202020204" pitchFamily="34" charset="0"/>
              </a:rPr>
              <a:t>Agua mineral y Gatorade</a:t>
            </a:r>
            <a:r>
              <a:rPr lang="en-US" altLang="en-US" sz="2400" baseline="30000">
                <a:cs typeface="Arial" panose="020B0604020202020204" pitchFamily="34" charset="0"/>
              </a:rPr>
              <a:t>®</a:t>
            </a:r>
            <a:r>
              <a:rPr lang="es-CR" altLang="en-US" sz="2400">
                <a:cs typeface="Arial" panose="020B0604020202020204" pitchFamily="34" charset="0"/>
              </a:rPr>
              <a:t>  fríos y ampliamente disponibles para beber durante los recesos.</a:t>
            </a:r>
            <a:endParaRPr lang="en-US" altLang="en-US" sz="2400">
              <a:cs typeface="Arial" panose="020B0604020202020204" pitchFamily="34" charset="0"/>
            </a:endParaRPr>
          </a:p>
        </p:txBody>
      </p:sp>
      <p:pic>
        <p:nvPicPr>
          <p:cNvPr id="20484" name="Picture 4" descr="Zidane3">
            <a:extLst>
              <a:ext uri="{FF2B5EF4-FFF2-40B4-BE49-F238E27FC236}">
                <a16:creationId xmlns:a16="http://schemas.microsoft.com/office/drawing/2014/main" id="{2028BC98-6480-4ADF-B1BC-3CFF5BDF9D48}"/>
              </a:ext>
            </a:extLst>
          </p:cNvPr>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a:xfrm>
            <a:off x="6924676" y="1524000"/>
            <a:ext cx="3279775" cy="502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 Box 5">
            <a:extLst>
              <a:ext uri="{FF2B5EF4-FFF2-40B4-BE49-F238E27FC236}">
                <a16:creationId xmlns:a16="http://schemas.microsoft.com/office/drawing/2014/main" id="{14635C8F-D8B0-4168-8846-013E0E3E9D48}"/>
              </a:ext>
            </a:extLst>
          </p:cNvPr>
          <p:cNvSpPr txBox="1">
            <a:spLocks noChangeArrowheads="1"/>
          </p:cNvSpPr>
          <p:nvPr/>
        </p:nvSpPr>
        <p:spPr bwMode="auto">
          <a:xfrm>
            <a:off x="8120064" y="6156325"/>
            <a:ext cx="2090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a:spcBef>
                <a:spcPct val="0"/>
              </a:spcBef>
              <a:buFontTx/>
              <a:buNone/>
            </a:pPr>
            <a:r>
              <a:rPr lang="es-CR" altLang="en-US" sz="1600" b="1">
                <a:solidFill>
                  <a:schemeClr val="bg2"/>
                </a:solidFill>
              </a:rPr>
              <a:t>Foto: Ron Maughan</a:t>
            </a:r>
            <a:endParaRPr lang="en-US" altLang="en-US" sz="1600" b="1">
              <a:solidFill>
                <a:schemeClr val="bg2"/>
              </a:solidFill>
            </a:endParaRPr>
          </a:p>
        </p:txBody>
      </p:sp>
      <p:pic>
        <p:nvPicPr>
          <p:cNvPr id="2" name="Audio 1">
            <a:hlinkClick r:id="" action="ppaction://media"/>
            <a:extLst>
              <a:ext uri="{FF2B5EF4-FFF2-40B4-BE49-F238E27FC236}">
                <a16:creationId xmlns:a16="http://schemas.microsoft.com/office/drawing/2014/main" id="{E1E93A31-3780-4C56-BB9A-6C724BD36A5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2533808540"/>
      </p:ext>
    </p:extLst>
  </p:cSld>
  <p:clrMapOvr>
    <a:masterClrMapping/>
  </p:clrMapOvr>
  <p:transition advTm="5376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16C6F69D-6627-4907-A13A-DA56132C2ABC}"/>
              </a:ext>
            </a:extLst>
          </p:cNvPr>
          <p:cNvSpPr>
            <a:spLocks noGrp="1" noChangeArrowheads="1"/>
          </p:cNvSpPr>
          <p:nvPr>
            <p:ph type="title"/>
          </p:nvPr>
        </p:nvSpPr>
        <p:spPr/>
        <p:txBody>
          <a:bodyPr/>
          <a:lstStyle/>
          <a:p>
            <a:pPr eaLnBrk="1" hangingPunct="1"/>
            <a:endParaRPr lang="en-US" altLang="en-US"/>
          </a:p>
        </p:txBody>
      </p:sp>
      <p:pic>
        <p:nvPicPr>
          <p:cNvPr id="22531" name="Picture 3">
            <a:extLst>
              <a:ext uri="{FF2B5EF4-FFF2-40B4-BE49-F238E27FC236}">
                <a16:creationId xmlns:a16="http://schemas.microsoft.com/office/drawing/2014/main" id="{90F32B3D-52B5-4C0D-BB8B-11D69C2368AC}"/>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2130426" y="263526"/>
            <a:ext cx="7927975" cy="5984875"/>
          </a:xfrm>
          <a:noFill/>
        </p:spPr>
      </p:pic>
      <p:sp>
        <p:nvSpPr>
          <p:cNvPr id="22532" name="Rectangle 4">
            <a:extLst>
              <a:ext uri="{FF2B5EF4-FFF2-40B4-BE49-F238E27FC236}">
                <a16:creationId xmlns:a16="http://schemas.microsoft.com/office/drawing/2014/main" id="{CF4F826C-8B6D-42A3-8FB2-0E9AF8A071CF}"/>
              </a:ext>
            </a:extLst>
          </p:cNvPr>
          <p:cNvSpPr>
            <a:spLocks noChangeArrowheads="1"/>
          </p:cNvSpPr>
          <p:nvPr/>
        </p:nvSpPr>
        <p:spPr bwMode="auto">
          <a:xfrm>
            <a:off x="1905000" y="6477000"/>
            <a:ext cx="2819400" cy="2286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22533" name="Text Box 5">
            <a:extLst>
              <a:ext uri="{FF2B5EF4-FFF2-40B4-BE49-F238E27FC236}">
                <a16:creationId xmlns:a16="http://schemas.microsoft.com/office/drawing/2014/main" id="{AF7C63BF-FC24-4569-8279-E80B889DFFCA}"/>
              </a:ext>
            </a:extLst>
          </p:cNvPr>
          <p:cNvSpPr txBox="1">
            <a:spLocks noChangeArrowheads="1"/>
          </p:cNvSpPr>
          <p:nvPr/>
        </p:nvSpPr>
        <p:spPr bwMode="auto">
          <a:xfrm>
            <a:off x="4419601" y="6407150"/>
            <a:ext cx="6094413"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s-CR" altLang="en-US" sz="1400">
                <a:latin typeface="Verdana" panose="020B0604030504040204" pitchFamily="34" charset="0"/>
              </a:rPr>
              <a:t>Shirreffs, Aragón-Vargas, et al. (2005) </a:t>
            </a:r>
            <a:r>
              <a:rPr lang="es-CR" altLang="en-US" sz="1400" u="sng">
                <a:latin typeface="Verdana" panose="020B0604030504040204" pitchFamily="34" charset="0"/>
              </a:rPr>
              <a:t>Int J Sports Med</a:t>
            </a:r>
            <a:r>
              <a:rPr lang="es-CR" altLang="en-US" sz="1400">
                <a:latin typeface="Verdana" panose="020B0604030504040204" pitchFamily="34" charset="0"/>
              </a:rPr>
              <a:t> 26:90-95</a:t>
            </a:r>
            <a:endParaRPr lang="en-US" altLang="en-US" sz="1400">
              <a:latin typeface="Verdana" panose="020B0604030504040204" pitchFamily="34" charset="0"/>
            </a:endParaRPr>
          </a:p>
        </p:txBody>
      </p:sp>
      <p:sp>
        <p:nvSpPr>
          <p:cNvPr id="2" name="CuadroTexto 1">
            <a:extLst>
              <a:ext uri="{FF2B5EF4-FFF2-40B4-BE49-F238E27FC236}">
                <a16:creationId xmlns:a16="http://schemas.microsoft.com/office/drawing/2014/main" id="{069E5478-F3F1-49F6-ACFD-671E6ADA2F10}"/>
              </a:ext>
            </a:extLst>
          </p:cNvPr>
          <p:cNvSpPr txBox="1"/>
          <p:nvPr/>
        </p:nvSpPr>
        <p:spPr>
          <a:xfrm>
            <a:off x="2514600" y="609600"/>
            <a:ext cx="4636719" cy="369332"/>
          </a:xfrm>
          <a:prstGeom prst="rect">
            <a:avLst/>
          </a:prstGeom>
          <a:noFill/>
        </p:spPr>
        <p:txBody>
          <a:bodyPr wrap="none">
            <a:spAutoFit/>
          </a:bodyPr>
          <a:lstStyle/>
          <a:p>
            <a:pPr>
              <a:defRPr/>
            </a:pPr>
            <a:r>
              <a:rPr lang="es-CR" dirty="0">
                <a:solidFill>
                  <a:schemeClr val="accent1">
                    <a:lumMod val="50000"/>
                  </a:schemeClr>
                </a:solidFill>
              </a:rPr>
              <a:t>(Citado 284 veces, al 18 de noviembre de 2020)</a:t>
            </a:r>
            <a:endParaRPr lang="en-US" dirty="0">
              <a:solidFill>
                <a:schemeClr val="accent1">
                  <a:lumMod val="50000"/>
                </a:schemeClr>
              </a:solidFill>
            </a:endParaRPr>
          </a:p>
        </p:txBody>
      </p:sp>
      <p:pic>
        <p:nvPicPr>
          <p:cNvPr id="3" name="Audio 2">
            <a:hlinkClick r:id="" action="ppaction://media"/>
            <a:extLst>
              <a:ext uri="{FF2B5EF4-FFF2-40B4-BE49-F238E27FC236}">
                <a16:creationId xmlns:a16="http://schemas.microsoft.com/office/drawing/2014/main" id="{9E68316B-5D79-4B33-8026-CA166924D89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1446292080"/>
      </p:ext>
    </p:extLst>
  </p:cSld>
  <p:clrMapOvr>
    <a:masterClrMapping/>
  </p:clrMapOvr>
  <p:transition advTm="2903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6" name="Rectangle 4">
            <a:extLst>
              <a:ext uri="{FF2B5EF4-FFF2-40B4-BE49-F238E27FC236}">
                <a16:creationId xmlns:a16="http://schemas.microsoft.com/office/drawing/2014/main" id="{C11C3E73-BE48-4698-B4B5-3FF54F3B3889}"/>
              </a:ext>
            </a:extLst>
          </p:cNvPr>
          <p:cNvSpPr>
            <a:spLocks noGrp="1" noChangeArrowheads="1"/>
          </p:cNvSpPr>
          <p:nvPr>
            <p:ph type="title"/>
          </p:nvPr>
        </p:nvSpPr>
        <p:spPr/>
        <p:txBody>
          <a:bodyPr/>
          <a:lstStyle/>
          <a:p>
            <a:r>
              <a:rPr lang="es-CR" dirty="0"/>
              <a:t>El estudio sobre termorregulación en fútbol</a:t>
            </a:r>
            <a:endParaRPr lang="en-US" altLang="en-US" dirty="0"/>
          </a:p>
        </p:txBody>
      </p:sp>
      <p:sp>
        <p:nvSpPr>
          <p:cNvPr id="356357" name="Rectangle 5">
            <a:extLst>
              <a:ext uri="{FF2B5EF4-FFF2-40B4-BE49-F238E27FC236}">
                <a16:creationId xmlns:a16="http://schemas.microsoft.com/office/drawing/2014/main" id="{793C2288-021D-4EA0-99D0-DF8850B8AE2B}"/>
              </a:ext>
            </a:extLst>
          </p:cNvPr>
          <p:cNvSpPr>
            <a:spLocks noGrp="1" noChangeArrowheads="1"/>
          </p:cNvSpPr>
          <p:nvPr>
            <p:ph type="body" sz="half" idx="1"/>
          </p:nvPr>
        </p:nvSpPr>
        <p:spPr>
          <a:xfrm>
            <a:off x="715224" y="1600201"/>
            <a:ext cx="5299814" cy="4530725"/>
          </a:xfrm>
        </p:spPr>
        <p:txBody>
          <a:bodyPr>
            <a:normAutofit fontScale="92500" lnSpcReduction="10000"/>
          </a:bodyPr>
          <a:lstStyle/>
          <a:p>
            <a:pPr>
              <a:lnSpc>
                <a:spcPct val="90000"/>
              </a:lnSpc>
            </a:pPr>
            <a:r>
              <a:rPr lang="es-CR" altLang="en-US" sz="2400" dirty="0"/>
              <a:t>Nuestros futbolistas juegan en condiciones climáticas seriamente adversas</a:t>
            </a:r>
          </a:p>
          <a:p>
            <a:pPr>
              <a:lnSpc>
                <a:spcPct val="90000"/>
              </a:lnSpc>
            </a:pPr>
            <a:r>
              <a:rPr lang="es-CR" altLang="en-US" sz="2400" dirty="0"/>
              <a:t>Las únicas medidas de temperatura central aceptables durante ejercicio en el calor son la temperatura esofágica o la temperatura rectal</a:t>
            </a:r>
          </a:p>
          <a:p>
            <a:pPr>
              <a:lnSpc>
                <a:spcPct val="90000"/>
              </a:lnSpc>
            </a:pPr>
            <a:r>
              <a:rPr lang="es-CR" altLang="en-US" sz="2400" dirty="0"/>
              <a:t>Ambas tienen serias limitaciones</a:t>
            </a:r>
          </a:p>
          <a:p>
            <a:pPr>
              <a:lnSpc>
                <a:spcPct val="90000"/>
              </a:lnSpc>
            </a:pPr>
            <a:r>
              <a:rPr lang="es-CR" altLang="en-US" sz="2400" dirty="0"/>
              <a:t>Alternativa: medir temperatura intestinal o rectal con una píldora</a:t>
            </a:r>
          </a:p>
          <a:p>
            <a:pPr>
              <a:lnSpc>
                <a:spcPct val="90000"/>
              </a:lnSpc>
            </a:pPr>
            <a:r>
              <a:rPr lang="es-CR" altLang="en-US" sz="2400" dirty="0"/>
              <a:t>La píldora se traga unas horas antes, transmite el valor de temperatura por ondas de radio</a:t>
            </a:r>
          </a:p>
          <a:p>
            <a:pPr>
              <a:lnSpc>
                <a:spcPct val="90000"/>
              </a:lnSpc>
            </a:pPr>
            <a:r>
              <a:rPr lang="es-CR" altLang="en-US" sz="2400" dirty="0"/>
              <a:t>Se expulsa con las heces de 24 a 48 horas después</a:t>
            </a:r>
          </a:p>
          <a:p>
            <a:pPr>
              <a:lnSpc>
                <a:spcPct val="90000"/>
              </a:lnSpc>
            </a:pPr>
            <a:endParaRPr lang="en-US" altLang="en-US" sz="2400" dirty="0"/>
          </a:p>
        </p:txBody>
      </p:sp>
      <p:grpSp>
        <p:nvGrpSpPr>
          <p:cNvPr id="5" name="Group 4">
            <a:extLst>
              <a:ext uri="{FF2B5EF4-FFF2-40B4-BE49-F238E27FC236}">
                <a16:creationId xmlns:a16="http://schemas.microsoft.com/office/drawing/2014/main" id="{8A43E3DF-1483-4D63-9E2D-B304BE99DC36}"/>
              </a:ext>
            </a:extLst>
          </p:cNvPr>
          <p:cNvGrpSpPr>
            <a:grpSpLocks/>
          </p:cNvGrpSpPr>
          <p:nvPr/>
        </p:nvGrpSpPr>
        <p:grpSpPr bwMode="auto">
          <a:xfrm>
            <a:off x="6482297" y="1394232"/>
            <a:ext cx="5566875" cy="4702521"/>
            <a:chOff x="320" y="240"/>
            <a:chExt cx="5120" cy="3840"/>
          </a:xfrm>
        </p:grpSpPr>
        <p:pic>
          <p:nvPicPr>
            <p:cNvPr id="6" name="Picture 5" descr="DSC00140">
              <a:extLst>
                <a:ext uri="{FF2B5EF4-FFF2-40B4-BE49-F238E27FC236}">
                  <a16:creationId xmlns:a16="http://schemas.microsoft.com/office/drawing/2014/main" id="{FFF327D9-6F05-4E3C-B5BC-BCECE5D0B0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 y="240"/>
              <a:ext cx="5120" cy="3840"/>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6">
              <a:extLst>
                <a:ext uri="{FF2B5EF4-FFF2-40B4-BE49-F238E27FC236}">
                  <a16:creationId xmlns:a16="http://schemas.microsoft.com/office/drawing/2014/main" id="{7667B320-4C8E-4CB9-9B32-8925AA808718}"/>
                </a:ext>
              </a:extLst>
            </p:cNvPr>
            <p:cNvSpPr txBox="1">
              <a:spLocks noChangeArrowheads="1"/>
            </p:cNvSpPr>
            <p:nvPr/>
          </p:nvSpPr>
          <p:spPr bwMode="auto">
            <a:xfrm>
              <a:off x="710" y="596"/>
              <a:ext cx="4705" cy="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CR" altLang="en-US" sz="2400" b="1" dirty="0">
                  <a:solidFill>
                    <a:schemeClr val="bg1"/>
                  </a:solidFill>
                  <a:effectLst>
                    <a:outerShdw blurRad="38100" dist="38100" dir="2700000" algn="tl">
                      <a:srgbClr val="000000"/>
                    </a:outerShdw>
                  </a:effectLst>
                </a:rPr>
                <a:t>ADG vs LDA, Abril 2004: WBGT=31.9°C </a:t>
              </a:r>
              <a:endParaRPr lang="en-US" altLang="en-US" sz="2400" b="1" dirty="0">
                <a:solidFill>
                  <a:schemeClr val="bg1"/>
                </a:solidFill>
                <a:effectLst>
                  <a:outerShdw blurRad="38100" dist="38100" dir="2700000" algn="tl">
                    <a:srgbClr val="000000"/>
                  </a:outerShdw>
                </a:effectLst>
              </a:endParaRPr>
            </a:p>
          </p:txBody>
        </p:sp>
      </p:grpSp>
      <p:sp>
        <p:nvSpPr>
          <p:cNvPr id="8" name="Text Box 7">
            <a:extLst>
              <a:ext uri="{FF2B5EF4-FFF2-40B4-BE49-F238E27FC236}">
                <a16:creationId xmlns:a16="http://schemas.microsoft.com/office/drawing/2014/main" id="{803969B7-8C30-4C82-B975-7B5AD7C182CD}"/>
              </a:ext>
            </a:extLst>
          </p:cNvPr>
          <p:cNvSpPr txBox="1">
            <a:spLocks noChangeArrowheads="1"/>
          </p:cNvSpPr>
          <p:nvPr/>
        </p:nvSpPr>
        <p:spPr bwMode="auto">
          <a:xfrm>
            <a:off x="8466341" y="5399183"/>
            <a:ext cx="3536923" cy="646331"/>
          </a:xfrm>
          <a:prstGeom prst="rect">
            <a:avLst/>
          </a:prstGeom>
          <a:solidFill>
            <a:srgbClr val="3399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CR" altLang="en-US" dirty="0" err="1"/>
              <a:t>AragónVargas</a:t>
            </a:r>
            <a:r>
              <a:rPr lang="es-CR" altLang="en-US" dirty="0"/>
              <a:t>, L.F. et al. (2009). </a:t>
            </a:r>
            <a:r>
              <a:rPr lang="es-CR" altLang="en-US" dirty="0" err="1"/>
              <a:t>European</a:t>
            </a:r>
            <a:r>
              <a:rPr lang="es-CR" altLang="en-US" dirty="0"/>
              <a:t> </a:t>
            </a:r>
            <a:r>
              <a:rPr lang="es-CR" altLang="en-US" dirty="0" err="1"/>
              <a:t>Journal</a:t>
            </a:r>
            <a:r>
              <a:rPr lang="es-CR" altLang="en-US" dirty="0"/>
              <a:t> </a:t>
            </a:r>
            <a:r>
              <a:rPr lang="es-CR" altLang="en-US" dirty="0" err="1"/>
              <a:t>of</a:t>
            </a:r>
            <a:r>
              <a:rPr lang="es-CR" altLang="en-US" dirty="0"/>
              <a:t> Sport </a:t>
            </a:r>
            <a:r>
              <a:rPr lang="es-CR" altLang="en-US" dirty="0" err="1"/>
              <a:t>Sciences</a:t>
            </a:r>
            <a:endParaRPr lang="en-US" altLang="en-US" dirty="0"/>
          </a:p>
        </p:txBody>
      </p:sp>
      <p:pic>
        <p:nvPicPr>
          <p:cNvPr id="2" name="Audio 1">
            <a:hlinkClick r:id="" action="ppaction://media"/>
            <a:extLst>
              <a:ext uri="{FF2B5EF4-FFF2-40B4-BE49-F238E27FC236}">
                <a16:creationId xmlns:a16="http://schemas.microsoft.com/office/drawing/2014/main" id="{584B66E9-C8FB-4AD6-8850-B0E35F6D9E34}"/>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633200" y="6299200"/>
            <a:ext cx="406400" cy="406400"/>
          </a:xfrm>
          <a:prstGeom prst="rect">
            <a:avLst/>
          </a:prstGeom>
        </p:spPr>
      </p:pic>
    </p:spTree>
    <p:custDataLst>
      <p:tags r:id="rId1"/>
    </p:custDataLst>
    <p:extLst>
      <p:ext uri="{BB962C8B-B14F-4D97-AF65-F5344CB8AC3E}">
        <p14:creationId xmlns:p14="http://schemas.microsoft.com/office/powerpoint/2010/main" val="3544986332"/>
      </p:ext>
    </p:extLst>
  </p:cSld>
  <p:clrMapOvr>
    <a:masterClrMapping/>
  </p:clrMapOvr>
  <p:transition advTm="141860">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635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6357">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635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6357">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6357">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5635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1" fill="hold" display="0">
                  <p:stCondLst>
                    <p:cond delay="indefinite"/>
                  </p:stCondLst>
                  <p:endCondLst>
                    <p:cond evt="onStopAudio" delay="0">
                      <p:tgtEl>
                        <p:sldTgt/>
                      </p:tgtEl>
                    </p:cond>
                  </p:endCondLst>
                </p:cTn>
                <p:tgtEl>
                  <p:spTgt spid="2"/>
                </p:tgtEl>
              </p:cMediaNode>
            </p:audio>
          </p:childTnLst>
        </p:cTn>
      </p:par>
    </p:tnLst>
    <p:bldLst>
      <p:bldP spid="35635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CDB24-91FF-4698-83D9-F20A98B46F73}"/>
              </a:ext>
            </a:extLst>
          </p:cNvPr>
          <p:cNvSpPr>
            <a:spLocks noGrp="1"/>
          </p:cNvSpPr>
          <p:nvPr>
            <p:ph type="title"/>
          </p:nvPr>
        </p:nvSpPr>
        <p:spPr/>
        <p:txBody>
          <a:bodyPr/>
          <a:lstStyle/>
          <a:p>
            <a:r>
              <a:rPr lang="es-CR" dirty="0"/>
              <a:t>El estudio sobre termorregulación en fútbol</a:t>
            </a:r>
            <a:endParaRPr lang="en-US" dirty="0"/>
          </a:p>
        </p:txBody>
      </p:sp>
      <p:pic>
        <p:nvPicPr>
          <p:cNvPr id="390148" name="Picture 4">
            <a:extLst>
              <a:ext uri="{FF2B5EF4-FFF2-40B4-BE49-F238E27FC236}">
                <a16:creationId xmlns:a16="http://schemas.microsoft.com/office/drawing/2014/main" id="{27ACE6A5-9202-46B9-9522-561F5A50C9E3}"/>
              </a:ext>
            </a:extLst>
          </p:cNvPr>
          <p:cNvPicPr>
            <a:picLocks noGrp="1" noChangeAspect="1" noChangeArrowheads="1"/>
          </p:cNvPicPr>
          <p:nvPr>
            <p:ph sz="half" idx="1"/>
          </p:nvPr>
        </p:nvPicPr>
        <p:blipFill>
          <a:blip r:embed="rId6">
            <a:extLst>
              <a:ext uri="{28A0092B-C50C-407E-A947-70E740481C1C}">
                <a14:useLocalDpi xmlns:a14="http://schemas.microsoft.com/office/drawing/2010/main" val="0"/>
              </a:ext>
            </a:extLst>
          </a:blip>
          <a:stretch>
            <a:fillRect/>
          </a:stretch>
        </p:blipFill>
        <p:spPr>
          <a:xfrm>
            <a:off x="3422210" y="3718983"/>
            <a:ext cx="2265163" cy="2457980"/>
          </a:xfrm>
          <a:noFill/>
          <a:ln/>
        </p:spPr>
      </p:pic>
      <p:sp>
        <p:nvSpPr>
          <p:cNvPr id="4" name="Content Placeholder 3">
            <a:extLst>
              <a:ext uri="{FF2B5EF4-FFF2-40B4-BE49-F238E27FC236}">
                <a16:creationId xmlns:a16="http://schemas.microsoft.com/office/drawing/2014/main" id="{E0CCBB0A-40CC-4EAE-8667-8EE57E453A93}"/>
              </a:ext>
            </a:extLst>
          </p:cNvPr>
          <p:cNvSpPr>
            <a:spLocks noGrp="1"/>
          </p:cNvSpPr>
          <p:nvPr>
            <p:ph sz="half" idx="2"/>
          </p:nvPr>
        </p:nvSpPr>
        <p:spPr/>
        <p:txBody>
          <a:bodyPr>
            <a:normAutofit lnSpcReduction="10000"/>
          </a:bodyPr>
          <a:lstStyle/>
          <a:p>
            <a:r>
              <a:rPr lang="es-CR" altLang="en-US" sz="2400" dirty="0"/>
              <a:t>Práctica de firma de C.I.</a:t>
            </a:r>
          </a:p>
          <a:p>
            <a:r>
              <a:rPr lang="es-CR" altLang="en-US" sz="2400" dirty="0"/>
              <a:t>Sometí el protocolo al CEC de la UCR con antelación</a:t>
            </a:r>
          </a:p>
          <a:p>
            <a:r>
              <a:rPr lang="es-CR" altLang="en-US" sz="2400" dirty="0"/>
              <a:t>Visité a varios equipos de primera división para reclutamiento, en sus ciudades de origen</a:t>
            </a:r>
          </a:p>
          <a:p>
            <a:pPr lvl="1"/>
            <a:r>
              <a:rPr lang="es-CR" altLang="en-US" sz="2000" dirty="0"/>
              <a:t>Conversación con el entrenador</a:t>
            </a:r>
          </a:p>
          <a:p>
            <a:pPr lvl="1"/>
            <a:r>
              <a:rPr lang="es-CR" altLang="en-US" sz="2000" dirty="0"/>
              <a:t>Explicación del protocolo a los jugadores</a:t>
            </a:r>
          </a:p>
          <a:p>
            <a:pPr lvl="1"/>
            <a:r>
              <a:rPr lang="es-CR" altLang="en-US" sz="2000" dirty="0"/>
              <a:t>Muestra del equipo</a:t>
            </a:r>
          </a:p>
          <a:p>
            <a:r>
              <a:rPr lang="es-CR" altLang="en-US" sz="2400" dirty="0"/>
              <a:t>Obtuve el consentimiento informado días después de explicar (antes de la prueba). No todos accedieron a participar (retirada de último minuto)</a:t>
            </a:r>
          </a:p>
          <a:p>
            <a:endParaRPr lang="en-US" dirty="0"/>
          </a:p>
        </p:txBody>
      </p:sp>
      <p:pic>
        <p:nvPicPr>
          <p:cNvPr id="6" name="Picture 15" descr="Cortemp-pill">
            <a:extLst>
              <a:ext uri="{FF2B5EF4-FFF2-40B4-BE49-F238E27FC236}">
                <a16:creationId xmlns:a16="http://schemas.microsoft.com/office/drawing/2014/main" id="{9C8043BE-3FDB-487B-9FE9-B178BB4B2BD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2903" y="1346452"/>
            <a:ext cx="2499307" cy="2372531"/>
          </a:xfrm>
          <a:prstGeom prst="rect">
            <a:avLst/>
          </a:prstGeom>
          <a:noFill/>
          <a:extLst>
            <a:ext uri="{909E8E84-426E-40DD-AFC4-6F175D3DCCD1}">
              <a14:hiddenFill xmlns:a14="http://schemas.microsoft.com/office/drawing/2010/main">
                <a:solidFill>
                  <a:srgbClr val="FFFFFF"/>
                </a:solidFill>
              </a14:hiddenFill>
            </a:ext>
          </a:extLst>
        </p:spPr>
      </p:pic>
      <p:pic>
        <p:nvPicPr>
          <p:cNvPr id="3" name="Audio 2">
            <a:hlinkClick r:id="" action="ppaction://media"/>
            <a:extLst>
              <a:ext uri="{FF2B5EF4-FFF2-40B4-BE49-F238E27FC236}">
                <a16:creationId xmlns:a16="http://schemas.microsoft.com/office/drawing/2014/main" id="{68BC8D02-EABE-466D-B8F3-E979BA35C8EE}"/>
              </a:ext>
            </a:extLst>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11633200" y="6299200"/>
            <a:ext cx="406400" cy="406400"/>
          </a:xfrm>
          <a:prstGeom prst="rect">
            <a:avLst/>
          </a:prstGeom>
        </p:spPr>
      </p:pic>
    </p:spTree>
    <p:custDataLst>
      <p:tags r:id="rId1"/>
    </p:custDataLst>
    <p:extLst>
      <p:ext uri="{BB962C8B-B14F-4D97-AF65-F5344CB8AC3E}">
        <p14:creationId xmlns:p14="http://schemas.microsoft.com/office/powerpoint/2010/main" val="192461055"/>
      </p:ext>
    </p:extLst>
  </p:cSld>
  <p:clrMapOvr>
    <a:masterClrMapping/>
  </p:clrMapOvr>
  <mc:AlternateContent xmlns:mc="http://schemas.openxmlformats.org/markup-compatibility/2006">
    <mc:Choice xmlns:p14="http://schemas.microsoft.com/office/powerpoint/2010/main" Requires="p14">
      <p:transition spd="slow" p14:dur="2000" advTm="207529"/>
    </mc:Choice>
    <mc:Fallback>
      <p:transition spd="slow" advTm="2075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additive="base">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additive="base">
                                        <p:cTn id="2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additive="base">
                                        <p:cTn id="3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4">
                                            <p:txEl>
                                              <p:pRg st="6" end="6"/>
                                            </p:txEl>
                                          </p:spTgt>
                                        </p:tgtEl>
                                        <p:attrNameLst>
                                          <p:attrName>style.visibility</p:attrName>
                                        </p:attrNameLst>
                                      </p:cBhvr>
                                      <p:to>
                                        <p:strVal val="visible"/>
                                      </p:to>
                                    </p:set>
                                    <p:anim calcmode="lin" valueType="num">
                                      <p:cBhvr additive="base">
                                        <p:cTn id="4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43" fill="hold" display="0">
                  <p:stCondLst>
                    <p:cond delay="indefinite"/>
                  </p:stCondLst>
                  <p:endCondLst>
                    <p:cond evt="onStopAudio" delay="0">
                      <p:tgtEl>
                        <p:sldTgt/>
                      </p:tgtEl>
                    </p:cond>
                  </p:endCondLst>
                </p:cTn>
                <p:tgtEl>
                  <p:spTgt spid="3"/>
                </p:tgtEl>
              </p:cMediaNode>
            </p:audio>
          </p:childTnLst>
        </p:cTn>
      </p:par>
    </p:tnLst>
    <p:bldLst>
      <p:bldP spid="4" grpId="0" build="p"/>
    </p:bldLst>
  </p:timing>
  <p:extLst>
    <p:ext uri="{3A86A75C-4F4B-4683-9AE1-C65F6400EC91}">
      <p14:laserTraceLst xmlns:p14="http://schemas.microsoft.com/office/powerpoint/2010/main">
        <p14:tracePtLst>
          <p14:tracePt t="6235" x="2305050" y="2387600"/>
          <p14:tracePt t="6264" x="2235200" y="2387600"/>
          <p14:tracePt t="6280" x="2203450" y="2381250"/>
          <p14:tracePt t="6342" x="2076450" y="2362200"/>
          <p14:tracePt t="6345" x="2063750" y="2362200"/>
          <p14:tracePt t="6352" x="2044700" y="2355850"/>
          <p14:tracePt t="6365" x="2025650" y="2355850"/>
          <p14:tracePt t="6381" x="1993900" y="2355850"/>
          <p14:tracePt t="6398" x="1955800" y="2355850"/>
          <p14:tracePt t="6402" x="1936750" y="2355850"/>
          <p14:tracePt t="6409" x="1917700" y="2355850"/>
          <p14:tracePt t="6426" x="1879600" y="2355850"/>
          <p14:tracePt t="6443" x="1854200" y="2362200"/>
          <p14:tracePt t="6459" x="1847850" y="2374900"/>
          <p14:tracePt t="6476" x="1835150" y="2381250"/>
          <p14:tracePt t="6492" x="1835150" y="2393950"/>
          <p14:tracePt t="6509" x="1828800" y="2406650"/>
          <p14:tracePt t="6526" x="1822450" y="2419350"/>
          <p14:tracePt t="6530" x="1822450" y="2425700"/>
          <p14:tracePt t="6542" x="1816100" y="2438400"/>
          <p14:tracePt t="6559" x="1816100" y="2457450"/>
          <p14:tracePt t="6561" x="1809750" y="2470150"/>
          <p14:tracePt t="6576" x="1809750" y="2501900"/>
          <p14:tracePt t="6592" x="1816100" y="2533650"/>
          <p14:tracePt t="6609" x="1828800" y="2552700"/>
          <p14:tracePt t="6626" x="1841500" y="2578100"/>
          <p14:tracePt t="6642" x="1854200" y="2597150"/>
          <p14:tracePt t="6659" x="1879600" y="2616200"/>
          <p14:tracePt t="6675" x="1911350" y="2628900"/>
          <p14:tracePt t="6692" x="1936750" y="2635250"/>
          <p14:tracePt t="6709" x="1974850" y="2641600"/>
          <p14:tracePt t="6726" x="2019300" y="2641600"/>
          <p14:tracePt t="6728" x="2044700" y="2641600"/>
          <p14:tracePt t="6742" x="2070100" y="2641600"/>
          <p14:tracePt t="6759" x="2127250" y="2628900"/>
          <p14:tracePt t="6761" x="2152650" y="2609850"/>
          <p14:tracePt t="6776" x="2209800" y="2578100"/>
          <p14:tracePt t="6793" x="2260600" y="2546350"/>
          <p14:tracePt t="6809" x="2311400" y="2514600"/>
          <p14:tracePt t="6826" x="2336800" y="2482850"/>
          <p14:tracePt t="6842" x="2349500" y="2457450"/>
          <p14:tracePt t="6859" x="2355850" y="2444750"/>
          <p14:tracePt t="6876" x="2355850" y="2432050"/>
          <p14:tracePt t="6892" x="2355850" y="2425700"/>
          <p14:tracePt t="6945" x="2349500" y="2425700"/>
          <p14:tracePt t="6952" x="2336800" y="2425700"/>
          <p14:tracePt t="6961" x="2311400" y="2425700"/>
          <p14:tracePt t="6976" x="2235200" y="2425700"/>
          <p14:tracePt t="6992" x="2133600" y="2425700"/>
          <p14:tracePt t="7009" x="2019300" y="2425700"/>
          <p14:tracePt t="7026" x="1917700" y="2438400"/>
          <p14:tracePt t="7043" x="1854200" y="2470150"/>
          <p14:tracePt t="7060" x="1828800" y="2489200"/>
          <p14:tracePt t="7076" x="1822450" y="2520950"/>
          <p14:tracePt t="7093" x="1822450" y="2546350"/>
          <p14:tracePt t="7109" x="1841500" y="2571750"/>
          <p14:tracePt t="7126" x="1873250" y="2584450"/>
          <p14:tracePt t="7130" x="1898650" y="2590800"/>
          <p14:tracePt t="7143" x="1924050" y="2590800"/>
          <p14:tracePt t="7159" x="2012950" y="2597150"/>
          <p14:tracePt t="7162" x="2057400" y="2597150"/>
          <p14:tracePt t="7177" x="2178050" y="2597150"/>
          <p14:tracePt t="7193" x="2286000" y="2578100"/>
          <p14:tracePt t="7209" x="2355850" y="2546350"/>
          <p14:tracePt t="7226" x="2374900" y="2527300"/>
          <p14:tracePt t="7242" x="2374900" y="2514600"/>
          <p14:tracePt t="7259" x="2374900" y="2501900"/>
          <p14:tracePt t="7275" x="2374900" y="2495550"/>
          <p14:tracePt t="7292" x="2362200" y="2495550"/>
          <p14:tracePt t="7309" x="2330450" y="2489200"/>
          <p14:tracePt t="7326" x="2260600" y="2482850"/>
          <p14:tracePt t="7342" x="2197100" y="2476500"/>
          <p14:tracePt t="7359" x="2159000" y="2476500"/>
          <p14:tracePt t="7360" x="2139950" y="2476500"/>
          <p14:tracePt t="7376" x="2127250" y="2495550"/>
          <p14:tracePt t="7392" x="2114550" y="2508250"/>
          <p14:tracePt t="7432" x="2120900" y="2508250"/>
          <p14:tracePt t="7441" x="2139950" y="2508250"/>
          <p14:tracePt t="7449" x="2171700" y="2501900"/>
          <p14:tracePt t="7459" x="2209800" y="2489200"/>
          <p14:tracePt t="7476" x="2273300" y="2457450"/>
          <p14:tracePt t="7492" x="2330450" y="2413000"/>
          <p14:tracePt t="7509" x="2355850" y="2387600"/>
          <p14:tracePt t="7513" x="2362200" y="2368550"/>
          <p14:tracePt t="7526" x="2362200" y="2355850"/>
          <p14:tracePt t="7543" x="2362200" y="2330450"/>
          <p14:tracePt t="7545" x="2362200" y="2324100"/>
          <p14:tracePt t="7559" x="2362200" y="2317750"/>
          <p14:tracePt t="7577" x="2349500" y="2292350"/>
          <p14:tracePt t="7593" x="2330450" y="2286000"/>
          <p14:tracePt t="7610" x="2266950" y="2260600"/>
          <p14:tracePt t="7626" x="2139950" y="2216150"/>
          <p14:tracePt t="7642" x="1968500" y="2178050"/>
          <p14:tracePt t="7659" x="1822450" y="2133600"/>
          <p14:tracePt t="7675" x="1733550" y="2101850"/>
          <p14:tracePt t="7692" x="1708150" y="2095500"/>
          <p14:tracePt t="7816" x="1714500" y="2095500"/>
          <p14:tracePt t="7824" x="1733550" y="2089150"/>
          <p14:tracePt t="7842" x="1784350" y="2089150"/>
          <p14:tracePt t="7859" x="1873250" y="2089150"/>
          <p14:tracePt t="7876" x="1962150" y="2089150"/>
          <p14:tracePt t="7892" x="2082800" y="2082800"/>
          <p14:tracePt t="7909" x="2197100" y="2063750"/>
          <p14:tracePt t="7913" x="2254250" y="2057400"/>
          <p14:tracePt t="7926" x="2298700" y="2051050"/>
          <p14:tracePt t="7942" x="2400300" y="2025650"/>
          <p14:tracePt t="7945" x="2451100" y="2012950"/>
          <p14:tracePt t="7959" x="2501900" y="2000250"/>
          <p14:tracePt t="7976" x="2686050" y="1943100"/>
          <p14:tracePt t="7993" x="2806700" y="1898650"/>
          <p14:tracePt t="8009" x="2927350" y="1854200"/>
          <p14:tracePt t="8026" x="3048000" y="1803400"/>
          <p14:tracePt t="8042" x="3136900" y="1765300"/>
          <p14:tracePt t="8059" x="3194050" y="1739900"/>
          <p14:tracePt t="8076" x="3206750" y="1727200"/>
          <p14:tracePt t="8092" x="3213100" y="1720850"/>
          <p14:tracePt t="8145" x="3200400" y="1720850"/>
          <p14:tracePt t="8153" x="3175000" y="1733550"/>
          <p14:tracePt t="8161" x="3130550" y="1746250"/>
          <p14:tracePt t="8177" x="3022600" y="1765300"/>
          <p14:tracePt t="8193" x="2863850" y="1778000"/>
          <p14:tracePt t="8209" x="2692400" y="1790700"/>
          <p14:tracePt t="8226" x="2540000" y="1797050"/>
          <p14:tracePt t="8243" x="2419350" y="1809750"/>
          <p14:tracePt t="8259" x="2298700" y="1835150"/>
          <p14:tracePt t="8276" x="2209800" y="1854200"/>
          <p14:tracePt t="8293" x="2159000" y="1873250"/>
          <p14:tracePt t="8309" x="2120900" y="1873250"/>
          <p14:tracePt t="8314" x="2101850" y="1873250"/>
          <p14:tracePt t="8326" x="2095500" y="1879600"/>
          <p14:tracePt t="8342" x="2089150" y="1879600"/>
          <p14:tracePt t="8377" x="2108200" y="1860550"/>
          <p14:tracePt t="8385" x="2139950" y="1835150"/>
          <p14:tracePt t="8394" x="2184400" y="1809750"/>
          <p14:tracePt t="8409" x="2292350" y="1746250"/>
          <p14:tracePt t="8426" x="2438400" y="1701800"/>
          <p14:tracePt t="8443" x="2609850" y="1657350"/>
          <p14:tracePt t="8459" x="2743200" y="1638300"/>
          <p14:tracePt t="8476" x="2832100" y="1619250"/>
          <p14:tracePt t="8493" x="2857500" y="1606550"/>
          <p14:tracePt t="8509" x="2863850" y="1606550"/>
          <p14:tracePt t="8561" x="2857500" y="1606550"/>
          <p14:tracePt t="8571" x="2844800" y="1612900"/>
          <p14:tracePt t="8577" x="2806700" y="1625600"/>
          <p14:tracePt t="8593" x="2717800" y="1663700"/>
          <p14:tracePt t="8609" x="2597150" y="1701800"/>
          <p14:tracePt t="8626" x="2457450" y="1727200"/>
          <p14:tracePt t="8642" x="2273300" y="1752600"/>
          <p14:tracePt t="8659" x="2076450" y="1771650"/>
          <p14:tracePt t="8675" x="1898650" y="1790700"/>
          <p14:tracePt t="8692" x="1771650" y="1797050"/>
          <p14:tracePt t="8709" x="1695450" y="1803400"/>
          <p14:tracePt t="8725" x="1676400" y="1803400"/>
          <p14:tracePt t="8769" x="1689100" y="1803400"/>
          <p14:tracePt t="8778" x="1714500" y="1790700"/>
          <p14:tracePt t="8793" x="1803400" y="1765300"/>
          <p14:tracePt t="8809" x="1930400" y="1746250"/>
          <p14:tracePt t="8826" x="2101850" y="1739900"/>
          <p14:tracePt t="8843" x="2292350" y="1733550"/>
          <p14:tracePt t="8859" x="2451100" y="1733550"/>
          <p14:tracePt t="8876" x="2552700" y="1733550"/>
          <p14:tracePt t="8894" x="2578100" y="1733550"/>
          <p14:tracePt t="8952" x="2559050" y="1746250"/>
          <p14:tracePt t="8960" x="2540000" y="1752600"/>
          <p14:tracePt t="8968" x="2514600" y="1765300"/>
          <p14:tracePt t="8976" x="2476500" y="1784350"/>
          <p14:tracePt t="8992" x="2362200" y="1809750"/>
          <p14:tracePt t="9009" x="2209800" y="1835150"/>
          <p14:tracePt t="9026" x="2070100" y="1854200"/>
          <p14:tracePt t="9043" x="1949450" y="1879600"/>
          <p14:tracePt t="9059" x="1860550" y="1905000"/>
          <p14:tracePt t="9076" x="1835150" y="1911350"/>
          <p14:tracePt t="9109" x="1841500" y="1911350"/>
          <p14:tracePt t="9126" x="1885950" y="1898650"/>
          <p14:tracePt t="9130" x="1924050" y="1879600"/>
          <p14:tracePt t="9143" x="1968500" y="1860550"/>
          <p14:tracePt t="9159" x="2076450" y="1822450"/>
          <p14:tracePt t="9163" x="2133600" y="1816100"/>
          <p14:tracePt t="9176" x="2247900" y="1803400"/>
          <p14:tracePt t="9193" x="2298700" y="1803400"/>
          <p14:tracePt t="9208" x="2305050" y="1803400"/>
          <p14:tracePt t="9248" x="2286000" y="1809750"/>
          <p14:tracePt t="9258" x="2266950" y="1822450"/>
          <p14:tracePt t="9275" x="2203450" y="1847850"/>
          <p14:tracePt t="9294" x="2127250" y="1860550"/>
          <p14:tracePt t="9309" x="2044700" y="1866900"/>
          <p14:tracePt t="9325" x="1943100" y="1873250"/>
          <p14:tracePt t="9342" x="1847850" y="1873250"/>
          <p14:tracePt t="9359" x="1822450" y="1879600"/>
          <p14:tracePt t="9361" x="1816100" y="1879600"/>
          <p14:tracePt t="9400" x="1822450" y="1879600"/>
          <p14:tracePt t="9409" x="1847850" y="1879600"/>
          <p14:tracePt t="9425" x="1936750" y="1860550"/>
          <p14:tracePt t="9442" x="2044700" y="1847850"/>
          <p14:tracePt t="9459" x="2139950" y="1847850"/>
          <p14:tracePt t="9475" x="2197100" y="1847850"/>
          <p14:tracePt t="9492" x="2203450" y="1847850"/>
          <p14:tracePt t="9520" x="2197100" y="1847850"/>
          <p14:tracePt t="9529" x="2171700" y="1854200"/>
          <p14:tracePt t="9542" x="2133600" y="1866900"/>
          <p14:tracePt t="9559" x="2038350" y="1873250"/>
          <p14:tracePt t="9561" x="1993900" y="1873250"/>
          <p14:tracePt t="9576" x="1885950" y="1873250"/>
          <p14:tracePt t="9592" x="1790700" y="1860550"/>
          <p14:tracePt t="9609" x="1771650" y="1860550"/>
          <p14:tracePt t="9649" x="1771650" y="1854200"/>
          <p14:tracePt t="9659" x="1797050" y="1854200"/>
          <p14:tracePt t="9676" x="1866900" y="1854200"/>
          <p14:tracePt t="9692" x="1943100" y="1854200"/>
          <p14:tracePt t="9709" x="2006600" y="1854200"/>
          <p14:tracePt t="9726" x="2032000" y="1854200"/>
          <p14:tracePt t="9742" x="2044700" y="1854200"/>
          <p14:tracePt t="9775" x="2044700" y="1860550"/>
          <p14:tracePt t="9792" x="2032000" y="1873250"/>
          <p14:tracePt t="9809" x="2006600" y="1885950"/>
          <p14:tracePt t="9825" x="1974850" y="1892300"/>
          <p14:tracePt t="9842" x="1955800" y="1898650"/>
          <p14:tracePt t="9875" x="1955800" y="1905000"/>
          <p14:tracePt t="9928" x="1955800" y="1911350"/>
          <p14:tracePt t="9945" x="1962150" y="1924050"/>
          <p14:tracePt t="9954" x="1981200" y="1949450"/>
          <p14:tracePt t="9961" x="2012950" y="1974850"/>
          <p14:tracePt t="9976" x="2044700" y="2000250"/>
          <p14:tracePt t="9992" x="2101850" y="2070100"/>
          <p14:tracePt t="10009" x="2120900" y="2120900"/>
          <p14:tracePt t="10025" x="2139950" y="2159000"/>
          <p14:tracePt t="10042" x="2152650" y="2209800"/>
          <p14:tracePt t="10059" x="2159000" y="2254250"/>
          <p14:tracePt t="10075" x="2171700" y="2311400"/>
          <p14:tracePt t="10092" x="2171700" y="2349500"/>
          <p14:tracePt t="10109" x="2171700" y="2368550"/>
          <p14:tracePt t="10125" x="2178050" y="2381250"/>
          <p14:tracePt t="10242" x="2178050" y="2387600"/>
          <p14:tracePt t="10257" x="2178050" y="2393950"/>
          <p14:tracePt t="10276" x="2178050" y="2406650"/>
          <p14:tracePt t="10292" x="2171700" y="2425700"/>
          <p14:tracePt t="10310" x="2165350" y="2451100"/>
          <p14:tracePt t="10326" x="2159000" y="2476500"/>
          <p14:tracePt t="10328" x="2152650" y="2495550"/>
          <p14:tracePt t="10342" x="2146300" y="2514600"/>
          <p14:tracePt t="10359" x="2146300" y="2559050"/>
          <p14:tracePt t="10361" x="2146300" y="2578100"/>
          <p14:tracePt t="10377" x="2146300" y="2597150"/>
          <p14:tracePt t="10521" x="2146300" y="2590800"/>
          <p14:tracePt t="10529" x="2146300" y="2578100"/>
          <p14:tracePt t="10537" x="2152650" y="2565400"/>
          <p14:tracePt t="10544" x="2165350" y="2552700"/>
          <p14:tracePt t="10559" x="2171700" y="2552700"/>
          <p14:tracePt t="10562" x="2171700" y="2546350"/>
          <p14:tracePt t="10576" x="2184400" y="2540000"/>
          <p14:tracePt t="10592" x="2209800" y="2527300"/>
          <p14:tracePt t="10609" x="2222500" y="2527300"/>
          <p14:tracePt t="10680" x="2203450" y="2527300"/>
          <p14:tracePt t="10688" x="2171700" y="2527300"/>
          <p14:tracePt t="10696" x="2133600" y="2527300"/>
          <p14:tracePt t="10708" x="2101850" y="2527300"/>
          <p14:tracePt t="10725" x="2057400" y="2527300"/>
          <p14:tracePt t="10742" x="2025650" y="2533650"/>
          <p14:tracePt t="10759" x="2019300" y="2540000"/>
          <p14:tracePt t="10809" x="2025650" y="2540000"/>
          <p14:tracePt t="10817" x="2038350" y="2546350"/>
          <p14:tracePt t="10826" x="2051050" y="2552700"/>
          <p14:tracePt t="10842" x="2063750" y="2552700"/>
          <p14:tracePt t="10873" x="2063750" y="2559050"/>
          <p14:tracePt t="10897" x="2057400" y="2571750"/>
          <p14:tracePt t="10905" x="2051050" y="2578100"/>
          <p14:tracePt t="10912" x="2044700" y="2584450"/>
          <p14:tracePt t="10925" x="2044700" y="2590800"/>
          <p14:tracePt t="10942" x="2038350" y="2597150"/>
          <p14:tracePt t="11449" x="0" y="0"/>
        </p14:tracePtLst>
      </p14:laserTrace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2800350" y="274638"/>
            <a:ext cx="7410450" cy="1143000"/>
          </a:xfrm>
        </p:spPr>
        <p:txBody>
          <a:bodyPr/>
          <a:lstStyle/>
          <a:p>
            <a:pPr algn="l"/>
            <a:r>
              <a:rPr lang="es-CR" sz="4000"/>
              <a:t>Luis Fernando Aragón V., Ph.D.</a:t>
            </a:r>
            <a:endParaRPr lang="en-US" sz="4000"/>
          </a:p>
        </p:txBody>
      </p:sp>
      <p:sp>
        <p:nvSpPr>
          <p:cNvPr id="3075" name="Rectangle 3"/>
          <p:cNvSpPr>
            <a:spLocks noGrp="1" noChangeArrowheads="1"/>
          </p:cNvSpPr>
          <p:nvPr>
            <p:ph type="body" sz="half" idx="2"/>
          </p:nvPr>
        </p:nvSpPr>
        <p:spPr>
          <a:xfrm>
            <a:off x="1828800" y="1798638"/>
            <a:ext cx="4033838" cy="4525962"/>
          </a:xfrm>
        </p:spPr>
        <p:txBody>
          <a:bodyPr>
            <a:normAutofit lnSpcReduction="10000"/>
          </a:bodyPr>
          <a:lstStyle/>
          <a:p>
            <a:pPr marL="469900" indent="-469900"/>
            <a:r>
              <a:rPr lang="es-CR" sz="2400" dirty="0"/>
              <a:t>Graduado en Ed. Física, Universidad de Costa Rica.</a:t>
            </a:r>
          </a:p>
          <a:p>
            <a:pPr marL="469900" indent="-469900"/>
            <a:r>
              <a:rPr lang="es-CR" sz="2400" dirty="0" err="1"/>
              <a:t>M.Sc</a:t>
            </a:r>
            <a:r>
              <a:rPr lang="es-CR" sz="2400" dirty="0"/>
              <a:t>. en Ed. Física, Universidad de Michigan.</a:t>
            </a:r>
          </a:p>
          <a:p>
            <a:pPr marL="469900" indent="-469900"/>
            <a:r>
              <a:rPr lang="es-CR" sz="2400" dirty="0" err="1"/>
              <a:t>Ph.D</a:t>
            </a:r>
            <a:r>
              <a:rPr lang="es-CR" sz="2400" dirty="0"/>
              <a:t>. en Ciencias del Ejercicio, Universidad de Michigan.</a:t>
            </a:r>
          </a:p>
          <a:p>
            <a:pPr marL="469900" indent="-469900"/>
            <a:r>
              <a:rPr lang="es-CR" sz="2400" dirty="0"/>
              <a:t>Miembro “</a:t>
            </a:r>
            <a:r>
              <a:rPr lang="es-CR" sz="2400" dirty="0" err="1"/>
              <a:t>Fellow</a:t>
            </a:r>
            <a:r>
              <a:rPr lang="es-CR" sz="2400" dirty="0"/>
              <a:t>” del ACSM (Colegio Americano de Medicina Deportiva).</a:t>
            </a:r>
          </a:p>
          <a:p>
            <a:pPr marL="469900" indent="-469900"/>
            <a:r>
              <a:rPr lang="es-CR" sz="2400" dirty="0">
                <a:solidFill>
                  <a:srgbClr val="000000"/>
                </a:solidFill>
              </a:rPr>
              <a:t>Científico consultor del GSSI 1997-2008.</a:t>
            </a:r>
          </a:p>
          <a:p>
            <a:pPr marL="469900" indent="-469900"/>
            <a:endParaRPr lang="en-US" sz="2400" dirty="0"/>
          </a:p>
        </p:txBody>
      </p:sp>
      <p:sp>
        <p:nvSpPr>
          <p:cNvPr id="3076" name="Rectangle 4"/>
          <p:cNvSpPr>
            <a:spLocks noChangeArrowheads="1"/>
          </p:cNvSpPr>
          <p:nvPr/>
        </p:nvSpPr>
        <p:spPr bwMode="auto">
          <a:xfrm>
            <a:off x="6096000" y="1790700"/>
            <a:ext cx="3817938" cy="438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69900" indent="-469900" fontAlgn="base">
              <a:spcBef>
                <a:spcPct val="20000"/>
              </a:spcBef>
              <a:spcAft>
                <a:spcPct val="0"/>
              </a:spcAft>
              <a:buFontTx/>
              <a:buChar char="•"/>
            </a:pPr>
            <a:r>
              <a:rPr lang="es-CR" sz="2400" dirty="0">
                <a:solidFill>
                  <a:srgbClr val="000000"/>
                </a:solidFill>
              </a:rPr>
              <a:t>Profesor Catedrático de la Universidad de Costa Rica.</a:t>
            </a:r>
          </a:p>
          <a:p>
            <a:pPr marL="469900" indent="-469900" fontAlgn="base">
              <a:spcBef>
                <a:spcPct val="20000"/>
              </a:spcBef>
              <a:spcAft>
                <a:spcPct val="0"/>
              </a:spcAft>
              <a:buFontTx/>
              <a:buChar char="•"/>
            </a:pPr>
            <a:r>
              <a:rPr lang="es-CR" sz="2400" dirty="0">
                <a:solidFill>
                  <a:srgbClr val="000000"/>
                </a:solidFill>
              </a:rPr>
              <a:t>Director de “Pensar en Movimiento: Revista de Ciencias del Ejercicio y la Salud”.</a:t>
            </a:r>
          </a:p>
          <a:p>
            <a:pPr marL="469900" indent="-469900" fontAlgn="base">
              <a:spcBef>
                <a:spcPct val="20000"/>
              </a:spcBef>
              <a:spcAft>
                <a:spcPct val="0"/>
              </a:spcAft>
              <a:buFontTx/>
              <a:buChar char="•"/>
            </a:pPr>
            <a:r>
              <a:rPr lang="es-CR" sz="2400" dirty="0">
                <a:solidFill>
                  <a:srgbClr val="000000"/>
                </a:solidFill>
              </a:rPr>
              <a:t>Director del CIMOHU-UCR, 2018-2021</a:t>
            </a:r>
          </a:p>
          <a:p>
            <a:pPr marL="469900" indent="-469900" fontAlgn="base">
              <a:spcBef>
                <a:spcPct val="20000"/>
              </a:spcBef>
              <a:spcAft>
                <a:spcPct val="0"/>
              </a:spcAft>
              <a:buFontTx/>
              <a:buChar char="•"/>
            </a:pPr>
            <a:r>
              <a:rPr lang="es-CR" sz="2400" dirty="0">
                <a:solidFill>
                  <a:srgbClr val="000000"/>
                </a:solidFill>
              </a:rPr>
              <a:t>Esposo de una y padre de dos.</a:t>
            </a:r>
          </a:p>
        </p:txBody>
      </p:sp>
      <p:pic>
        <p:nvPicPr>
          <p:cNvPr id="3077" name="Picture 5" descr="LFA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33600" y="514350"/>
            <a:ext cx="725488" cy="1085850"/>
          </a:xfrm>
          <a:prstGeom prst="rect">
            <a:avLst/>
          </a:prstGeom>
          <a:noFill/>
          <a:extLst>
            <a:ext uri="{909E8E84-426E-40DD-AFC4-6F175D3DCCD1}">
              <a14:hiddenFill xmlns:a14="http://schemas.microsoft.com/office/drawing/2010/main">
                <a:solidFill>
                  <a:srgbClr val="FFFFFF"/>
                </a:solidFill>
              </a14:hiddenFill>
            </a:ext>
          </a:extLst>
        </p:spPr>
      </p:pic>
      <p:pic>
        <p:nvPicPr>
          <p:cNvPr id="2" name="Audio 1">
            <a:hlinkClick r:id="" action="ppaction://media"/>
            <a:extLst>
              <a:ext uri="{FF2B5EF4-FFF2-40B4-BE49-F238E27FC236}">
                <a16:creationId xmlns:a16="http://schemas.microsoft.com/office/drawing/2014/main" id="{5F2685E8-5FAF-4C76-A68C-E5CDE7A0A6C8}"/>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633200" y="6299200"/>
            <a:ext cx="406400" cy="406400"/>
          </a:xfrm>
          <a:prstGeom prst="rect">
            <a:avLst/>
          </a:prstGeom>
        </p:spPr>
      </p:pic>
    </p:spTree>
    <p:custDataLst>
      <p:tags r:id="rId1"/>
    </p:custDataLst>
    <p:extLst>
      <p:ext uri="{BB962C8B-B14F-4D97-AF65-F5344CB8AC3E}">
        <p14:creationId xmlns:p14="http://schemas.microsoft.com/office/powerpoint/2010/main" val="1750472216"/>
      </p:ext>
    </p:extLst>
  </p:cSld>
  <p:clrMapOvr>
    <a:masterClrMapping/>
  </p:clrMapOvr>
  <p:transition advTm="8796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075">
                                            <p:txEl>
                                              <p:pRg st="0" end="0"/>
                                            </p:txEl>
                                          </p:spTgt>
                                        </p:tgtEl>
                                        <p:attrNameLst>
                                          <p:attrName>style.visibility</p:attrName>
                                        </p:attrNameLst>
                                      </p:cBhvr>
                                      <p:to>
                                        <p:strVal val="visible"/>
                                      </p:to>
                                    </p:set>
                                    <p:anim calcmode="lin" valueType="num">
                                      <p:cBhvr additive="base">
                                        <p:cTn id="11" dur="500" fill="hold"/>
                                        <p:tgtEl>
                                          <p:spTgt spid="307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07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075">
                                            <p:txEl>
                                              <p:pRg st="1" end="1"/>
                                            </p:txEl>
                                          </p:spTgt>
                                        </p:tgtEl>
                                        <p:attrNameLst>
                                          <p:attrName>style.visibility</p:attrName>
                                        </p:attrNameLst>
                                      </p:cBhvr>
                                      <p:to>
                                        <p:strVal val="visible"/>
                                      </p:to>
                                    </p:set>
                                    <p:anim calcmode="lin" valueType="num">
                                      <p:cBhvr additive="base">
                                        <p:cTn id="17" dur="500" fill="hold"/>
                                        <p:tgtEl>
                                          <p:spTgt spid="307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07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075">
                                            <p:txEl>
                                              <p:pRg st="2" end="2"/>
                                            </p:txEl>
                                          </p:spTgt>
                                        </p:tgtEl>
                                        <p:attrNameLst>
                                          <p:attrName>style.visibility</p:attrName>
                                        </p:attrNameLst>
                                      </p:cBhvr>
                                      <p:to>
                                        <p:strVal val="visible"/>
                                      </p:to>
                                    </p:set>
                                    <p:anim calcmode="lin" valueType="num">
                                      <p:cBhvr additive="base">
                                        <p:cTn id="23" dur="500" fill="hold"/>
                                        <p:tgtEl>
                                          <p:spTgt spid="3075">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07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075">
                                            <p:txEl>
                                              <p:pRg st="3" end="3"/>
                                            </p:txEl>
                                          </p:spTgt>
                                        </p:tgtEl>
                                        <p:attrNameLst>
                                          <p:attrName>style.visibility</p:attrName>
                                        </p:attrNameLst>
                                      </p:cBhvr>
                                      <p:to>
                                        <p:strVal val="visible"/>
                                      </p:to>
                                    </p:set>
                                    <p:anim calcmode="lin" valueType="num">
                                      <p:cBhvr additive="base">
                                        <p:cTn id="29" dur="500" fill="hold"/>
                                        <p:tgtEl>
                                          <p:spTgt spid="3075">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07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075">
                                            <p:txEl>
                                              <p:pRg st="4" end="4"/>
                                            </p:txEl>
                                          </p:spTgt>
                                        </p:tgtEl>
                                        <p:attrNameLst>
                                          <p:attrName>style.visibility</p:attrName>
                                        </p:attrNameLst>
                                      </p:cBhvr>
                                      <p:to>
                                        <p:strVal val="visible"/>
                                      </p:to>
                                    </p:set>
                                    <p:anim calcmode="lin" valueType="num">
                                      <p:cBhvr additive="base">
                                        <p:cTn id="35" dur="500" fill="hold"/>
                                        <p:tgtEl>
                                          <p:spTgt spid="3075">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07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076">
                                            <p:txEl>
                                              <p:pRg st="0" end="0"/>
                                            </p:txEl>
                                          </p:spTgt>
                                        </p:tgtEl>
                                        <p:attrNameLst>
                                          <p:attrName>style.visibility</p:attrName>
                                        </p:attrNameLst>
                                      </p:cBhvr>
                                      <p:to>
                                        <p:strVal val="visible"/>
                                      </p:to>
                                    </p:set>
                                    <p:anim calcmode="lin" valueType="num">
                                      <p:cBhvr additive="base">
                                        <p:cTn id="41" dur="500" fill="hold"/>
                                        <p:tgtEl>
                                          <p:spTgt spid="307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07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076">
                                            <p:txEl>
                                              <p:pRg st="1" end="1"/>
                                            </p:txEl>
                                          </p:spTgt>
                                        </p:tgtEl>
                                        <p:attrNameLst>
                                          <p:attrName>style.visibility</p:attrName>
                                        </p:attrNameLst>
                                      </p:cBhvr>
                                      <p:to>
                                        <p:strVal val="visible"/>
                                      </p:to>
                                    </p:set>
                                    <p:anim calcmode="lin" valueType="num">
                                      <p:cBhvr additive="base">
                                        <p:cTn id="47" dur="500" fill="hold"/>
                                        <p:tgtEl>
                                          <p:spTgt spid="3076">
                                            <p:txEl>
                                              <p:pRg st="1" end="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07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076">
                                            <p:txEl>
                                              <p:pRg st="2" end="2"/>
                                            </p:txEl>
                                          </p:spTgt>
                                        </p:tgtEl>
                                        <p:attrNameLst>
                                          <p:attrName>style.visibility</p:attrName>
                                        </p:attrNameLst>
                                      </p:cBhvr>
                                      <p:to>
                                        <p:strVal val="visible"/>
                                      </p:to>
                                    </p:set>
                                    <p:anim calcmode="lin" valueType="num">
                                      <p:cBhvr additive="base">
                                        <p:cTn id="53" dur="500" fill="hold"/>
                                        <p:tgtEl>
                                          <p:spTgt spid="3076">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07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3076">
                                            <p:txEl>
                                              <p:pRg st="3" end="3"/>
                                            </p:txEl>
                                          </p:spTgt>
                                        </p:tgtEl>
                                        <p:attrNameLst>
                                          <p:attrName>style.visibility</p:attrName>
                                        </p:attrNameLst>
                                      </p:cBhvr>
                                      <p:to>
                                        <p:strVal val="visible"/>
                                      </p:to>
                                    </p:set>
                                    <p:anim calcmode="lin" valueType="num">
                                      <p:cBhvr additive="base">
                                        <p:cTn id="59" dur="500" fill="hold"/>
                                        <p:tgtEl>
                                          <p:spTgt spid="3076">
                                            <p:txEl>
                                              <p:pRg st="3" end="3"/>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07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61" fill="hold" display="0">
                  <p:stCondLst>
                    <p:cond delay="indefinite"/>
                  </p:stCondLst>
                  <p:endCondLst>
                    <p:cond evt="onStopAudio" delay="0">
                      <p:tgtEl>
                        <p:sldTgt/>
                      </p:tgtEl>
                    </p:cond>
                  </p:endCondLst>
                </p:cTn>
                <p:tgtEl>
                  <p:spTgt spid="2"/>
                </p:tgtEl>
              </p:cMediaNode>
            </p:audio>
          </p:childTnLst>
        </p:cTn>
      </p:par>
    </p:tnLst>
    <p:bldLst>
      <p:bldP spid="3075" grpId="0" build="p"/>
      <p:bldP spid="307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05769" y="1946692"/>
            <a:ext cx="6634222" cy="368767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6 Diagrama"/>
          <p:cNvGraphicFramePr/>
          <p:nvPr/>
        </p:nvGraphicFramePr>
        <p:xfrm>
          <a:off x="2914632" y="1918511"/>
          <a:ext cx="6552728" cy="372641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9" name="11 Título"/>
          <p:cNvSpPr>
            <a:spLocks noGrp="1"/>
          </p:cNvSpPr>
          <p:nvPr>
            <p:ph type="title"/>
          </p:nvPr>
        </p:nvSpPr>
        <p:spPr>
          <a:xfrm>
            <a:off x="2133995" y="796434"/>
            <a:ext cx="8983659" cy="1154664"/>
          </a:xfrm>
        </p:spPr>
        <p:txBody>
          <a:bodyPr vert="horz" wrap="square">
            <a:noAutofit/>
          </a:bodyPr>
          <a:lstStyle/>
          <a:p>
            <a:r>
              <a:rPr lang="es-CR" sz="3600" i="1" dirty="0">
                <a:solidFill>
                  <a:srgbClr val="92D050"/>
                </a:solidFill>
                <a:effectLst>
                  <a:outerShdw blurRad="38100" dist="38100" dir="2700000" algn="tl">
                    <a:srgbClr val="000000">
                      <a:alpha val="43137"/>
                    </a:srgbClr>
                  </a:outerShdw>
                </a:effectLst>
                <a:ea typeface="Dotum" pitchFamily="34" charset="-127"/>
              </a:rPr>
              <a:t>¿Qué harían ustedes si fueran un CEC?</a:t>
            </a:r>
          </a:p>
        </p:txBody>
      </p:sp>
      <p:pic>
        <p:nvPicPr>
          <p:cNvPr id="11" name="Picture 3"/>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40000">
            <a:off x="1784864" y="1528933"/>
            <a:ext cx="3674509" cy="388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4 Imagen"/>
          <p:cNvPicPr>
            <a:picLocks noChangeAspect="1"/>
          </p:cNvPicPr>
          <p:nvPr/>
        </p:nvPicPr>
        <p:blipFill rotWithShape="1">
          <a:blip r:embed="rId12" cstate="print">
            <a:clrChange>
              <a:clrFrom>
                <a:srgbClr val="FFFFFF"/>
              </a:clrFrom>
              <a:clrTo>
                <a:srgbClr val="FFFFFF">
                  <a:alpha val="0"/>
                </a:srgbClr>
              </a:clrTo>
            </a:clrChange>
            <a:extLst>
              <a:ext uri="{BEBA8EAE-BF5A-486C-A8C5-ECC9F3942E4B}">
                <a14:imgProps xmlns:a14="http://schemas.microsoft.com/office/drawing/2010/main">
                  <a14:imgLayer r:embed="rId13">
                    <a14:imgEffect>
                      <a14:sharpenSoften amount="50000"/>
                    </a14:imgEffect>
                  </a14:imgLayer>
                </a14:imgProps>
              </a:ext>
              <a:ext uri="{28A0092B-C50C-407E-A947-70E740481C1C}">
                <a14:useLocalDpi xmlns:a14="http://schemas.microsoft.com/office/drawing/2010/main" val="0"/>
              </a:ext>
            </a:extLst>
          </a:blip>
          <a:srcRect l="8346" t="20094" r="54168" b="55118"/>
          <a:stretch/>
        </p:blipFill>
        <p:spPr>
          <a:xfrm>
            <a:off x="9826522" y="5637300"/>
            <a:ext cx="590096" cy="301232"/>
          </a:xfrm>
          <a:prstGeom prst="rect">
            <a:avLst/>
          </a:prstGeom>
        </p:spPr>
      </p:pic>
      <p:pic>
        <p:nvPicPr>
          <p:cNvPr id="2" name="Audio 1">
            <a:hlinkClick r:id="" action="ppaction://media"/>
            <a:extLst>
              <a:ext uri="{FF2B5EF4-FFF2-40B4-BE49-F238E27FC236}">
                <a16:creationId xmlns:a16="http://schemas.microsoft.com/office/drawing/2014/main" id="{0C138DA3-599C-4E7C-BCE9-78A33EEC0685}"/>
              </a:ext>
            </a:extLst>
          </p:cNvPr>
          <p:cNvPicPr>
            <a:picLocks noChangeAspect="1"/>
          </p:cNvPicPr>
          <p:nvPr>
            <a:audioFile r:link="rId2"/>
            <p:extLst>
              <p:ext uri="{DAA4B4D4-6D71-4841-9C94-3DE7FCFB9230}">
                <p14:media xmlns:p14="http://schemas.microsoft.com/office/powerpoint/2010/main" r:embed="rId1"/>
              </p:ext>
            </p:extLst>
          </p:nvPr>
        </p:nvPicPr>
        <p:blipFill>
          <a:blip r:embed="rId14"/>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1660845916"/>
      </p:ext>
    </p:extLst>
  </p:cSld>
  <p:clrMapOvr>
    <a:masterClrMapping/>
  </p:clrMapOvr>
  <mc:AlternateContent xmlns:mc="http://schemas.openxmlformats.org/markup-compatibility/2006">
    <mc:Choice xmlns:p14="http://schemas.microsoft.com/office/powerpoint/2010/main" Requires="p14">
      <p:transition spd="slow" p14:dur="2000" advClick="0" advTm="41016"/>
    </mc:Choice>
    <mc:Fallback>
      <p:transition spd="slow" advClick="0" advTm="410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40000">
            <a:off x="1784864" y="1528933"/>
            <a:ext cx="3674509" cy="388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91210" y="3082515"/>
            <a:ext cx="6835378" cy="192524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3 Título"/>
          <p:cNvSpPr>
            <a:spLocks noGrp="1"/>
          </p:cNvSpPr>
          <p:nvPr>
            <p:ph type="title"/>
          </p:nvPr>
        </p:nvSpPr>
        <p:spPr>
          <a:xfrm>
            <a:off x="2015067" y="917696"/>
            <a:ext cx="8229600" cy="857250"/>
          </a:xfrm>
        </p:spPr>
        <p:txBody>
          <a:bodyPr vert="horz" wrap="square" lIns="68580" tIns="34290" rIns="68580" bIns="34290" numCol="1" rtlCol="0" anchor="ctr" anchorCtr="0" compatLnSpc="1">
            <a:prstTxWarp prst="textNoShape">
              <a:avLst/>
            </a:prstTxWarp>
            <a:normAutofit/>
          </a:bodyPr>
          <a:lstStyle/>
          <a:p>
            <a:r>
              <a:rPr lang="es-CR" sz="3600" i="1" dirty="0">
                <a:solidFill>
                  <a:srgbClr val="92D050"/>
                </a:solidFill>
                <a:effectLst>
                  <a:outerShdw blurRad="38100" dist="38100" dir="2700000" algn="tl">
                    <a:srgbClr val="000000">
                      <a:alpha val="43137"/>
                    </a:srgbClr>
                  </a:outerShdw>
                </a:effectLst>
                <a:ea typeface="Dotum" pitchFamily="34" charset="-127"/>
              </a:rPr>
              <a:t>Antecedentes</a:t>
            </a:r>
          </a:p>
        </p:txBody>
      </p:sp>
      <p:graphicFrame>
        <p:nvGraphicFramePr>
          <p:cNvPr id="8" name="7 Diagrama"/>
          <p:cNvGraphicFramePr/>
          <p:nvPr/>
        </p:nvGraphicFramePr>
        <p:xfrm>
          <a:off x="2182858" y="3069848"/>
          <a:ext cx="7848872" cy="194421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9" name="8 Rectángulo"/>
          <p:cNvSpPr/>
          <p:nvPr/>
        </p:nvSpPr>
        <p:spPr>
          <a:xfrm>
            <a:off x="2063553" y="1904144"/>
            <a:ext cx="8222311" cy="923330"/>
          </a:xfrm>
          <a:prstGeom prst="rect">
            <a:avLst/>
          </a:prstGeom>
        </p:spPr>
        <p:txBody>
          <a:bodyPr wrap="square">
            <a:spAutoFit/>
          </a:bodyPr>
          <a:lstStyle/>
          <a:p>
            <a:r>
              <a:rPr lang="es-CR" i="1" dirty="0">
                <a:ea typeface="Dotum" pitchFamily="34" charset="-127"/>
                <a:sym typeface="Wingdings" pitchFamily="2" charset="2"/>
              </a:rPr>
              <a:t>La evidencia científica para recomendar la cerveza como rehidratante proviene de dos estudios: </a:t>
            </a:r>
            <a:r>
              <a:rPr lang="es-CR" i="1" dirty="0" err="1">
                <a:ea typeface="Dotum" pitchFamily="34" charset="-127"/>
                <a:sym typeface="Wingdings" pitchFamily="2" charset="2"/>
              </a:rPr>
              <a:t>Shirreffs</a:t>
            </a:r>
            <a:r>
              <a:rPr lang="es-CR" i="1" dirty="0">
                <a:ea typeface="Dotum" pitchFamily="34" charset="-127"/>
                <a:sym typeface="Wingdings" pitchFamily="2" charset="2"/>
              </a:rPr>
              <a:t> y </a:t>
            </a:r>
            <a:r>
              <a:rPr lang="es-CR" i="1" dirty="0" err="1">
                <a:ea typeface="Dotum" pitchFamily="34" charset="-127"/>
                <a:sym typeface="Wingdings" pitchFamily="2" charset="2"/>
              </a:rPr>
              <a:t>Maughan</a:t>
            </a:r>
            <a:r>
              <a:rPr lang="es-CR" i="1" dirty="0">
                <a:ea typeface="Dotum" pitchFamily="34" charset="-127"/>
                <a:sym typeface="Wingdings" pitchFamily="2" charset="2"/>
              </a:rPr>
              <a:t> (</a:t>
            </a:r>
            <a:r>
              <a:rPr lang="es-CR" i="1" dirty="0" err="1">
                <a:ea typeface="Dotum" pitchFamily="34" charset="-127"/>
                <a:sym typeface="Wingdings" pitchFamily="2" charset="2"/>
              </a:rPr>
              <a:t>Journal</a:t>
            </a:r>
            <a:r>
              <a:rPr lang="es-CR" i="1" dirty="0">
                <a:ea typeface="Dotum" pitchFamily="34" charset="-127"/>
                <a:sym typeface="Wingdings" pitchFamily="2" charset="2"/>
              </a:rPr>
              <a:t> of </a:t>
            </a:r>
            <a:r>
              <a:rPr lang="es-CR" i="1" dirty="0" err="1">
                <a:ea typeface="Dotum" pitchFamily="34" charset="-127"/>
                <a:sym typeface="Wingdings" pitchFamily="2" charset="2"/>
              </a:rPr>
              <a:t>Applied</a:t>
            </a:r>
            <a:r>
              <a:rPr lang="es-CR" i="1" dirty="0">
                <a:ea typeface="Dotum" pitchFamily="34" charset="-127"/>
                <a:sym typeface="Wingdings" pitchFamily="2" charset="2"/>
              </a:rPr>
              <a:t> </a:t>
            </a:r>
            <a:r>
              <a:rPr lang="es-CR" i="1" dirty="0" err="1">
                <a:ea typeface="Dotum" pitchFamily="34" charset="-127"/>
                <a:sym typeface="Wingdings" pitchFamily="2" charset="2"/>
              </a:rPr>
              <a:t>Physiology</a:t>
            </a:r>
            <a:r>
              <a:rPr lang="es-CR" i="1" dirty="0">
                <a:ea typeface="Dotum" pitchFamily="34" charset="-127"/>
                <a:sym typeface="Wingdings" pitchFamily="2" charset="2"/>
              </a:rPr>
              <a:t>, 1997) y Jiménez et al. (sin publicar, 2009). </a:t>
            </a:r>
          </a:p>
        </p:txBody>
      </p:sp>
      <p:pic>
        <p:nvPicPr>
          <p:cNvPr id="10" name="4 Imagen"/>
          <p:cNvPicPr>
            <a:picLocks noChangeAspect="1"/>
          </p:cNvPicPr>
          <p:nvPr/>
        </p:nvPicPr>
        <p:blipFill rotWithShape="1">
          <a:blip r:embed="rId11" cstate="print">
            <a:clrChange>
              <a:clrFrom>
                <a:srgbClr val="FFFFFF"/>
              </a:clrFrom>
              <a:clrTo>
                <a:srgbClr val="FFFFFF">
                  <a:alpha val="0"/>
                </a:srgbClr>
              </a:clrTo>
            </a:clrChange>
            <a:extLst>
              <a:ext uri="{BEBA8EAE-BF5A-486C-A8C5-ECC9F3942E4B}">
                <a14:imgProps xmlns:a14="http://schemas.microsoft.com/office/drawing/2010/main">
                  <a14:imgLayer r:embed="rId12">
                    <a14:imgEffect>
                      <a14:sharpenSoften amount="50000"/>
                    </a14:imgEffect>
                  </a14:imgLayer>
                </a14:imgProps>
              </a:ext>
              <a:ext uri="{28A0092B-C50C-407E-A947-70E740481C1C}">
                <a14:useLocalDpi xmlns:a14="http://schemas.microsoft.com/office/drawing/2010/main" val="0"/>
              </a:ext>
            </a:extLst>
          </a:blip>
          <a:srcRect l="8346" t="20094" r="54168" b="55118"/>
          <a:stretch/>
        </p:blipFill>
        <p:spPr>
          <a:xfrm>
            <a:off x="9826522" y="5637300"/>
            <a:ext cx="590096" cy="301232"/>
          </a:xfrm>
          <a:prstGeom prst="rect">
            <a:avLst/>
          </a:prstGeom>
        </p:spPr>
      </p:pic>
      <p:pic>
        <p:nvPicPr>
          <p:cNvPr id="2" name="Audio 1">
            <a:hlinkClick r:id="" action="ppaction://media"/>
            <a:extLst>
              <a:ext uri="{FF2B5EF4-FFF2-40B4-BE49-F238E27FC236}">
                <a16:creationId xmlns:a16="http://schemas.microsoft.com/office/drawing/2014/main" id="{EF407A97-4B1A-405B-B55D-5C8257C0C0C3}"/>
              </a:ext>
            </a:extLst>
          </p:cNvPr>
          <p:cNvPicPr>
            <a:picLocks noChangeAspect="1"/>
          </p:cNvPicPr>
          <p:nvPr>
            <a:audioFile r:link="rId2"/>
            <p:extLst>
              <p:ext uri="{DAA4B4D4-6D71-4841-9C94-3DE7FCFB9230}">
                <p14:media xmlns:p14="http://schemas.microsoft.com/office/powerpoint/2010/main" r:embed="rId1"/>
              </p:ext>
            </p:extLst>
          </p:nvPr>
        </p:nvPicPr>
        <p:blipFill>
          <a:blip r:embed="rId13"/>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1798904357"/>
      </p:ext>
    </p:extLst>
  </p:cSld>
  <p:clrMapOvr>
    <a:masterClrMapping/>
  </p:clrMapOvr>
  <mc:AlternateContent xmlns:mc="http://schemas.openxmlformats.org/markup-compatibility/2006">
    <mc:Choice xmlns:p14="http://schemas.microsoft.com/office/powerpoint/2010/main" Requires="p14">
      <p:transition spd="slow" p14:dur="2000" advClick="0" advTm="57177"/>
    </mc:Choice>
    <mc:Fallback>
      <p:transition spd="slow" advClick="0" advTm="571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9203" y="860822"/>
            <a:ext cx="9149954" cy="514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60" name="Text Box 4"/>
          <p:cNvSpPr txBox="1">
            <a:spLocks noChangeArrowheads="1"/>
          </p:cNvSpPr>
          <p:nvPr/>
        </p:nvSpPr>
        <p:spPr bwMode="auto">
          <a:xfrm>
            <a:off x="1886431" y="1365940"/>
            <a:ext cx="3373644" cy="1477328"/>
          </a:xfrm>
          <a:prstGeom prst="rect">
            <a:avLst/>
          </a:prstGeom>
          <a:noFill/>
          <a:ln w="28575">
            <a:noFill/>
            <a:prstDash val="dashDot"/>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s-CR" altLang="en-US" sz="1800" i="1" dirty="0">
                <a:latin typeface="+mj-lt"/>
              </a:rPr>
              <a:t>Decenas de reportajes en todo el mundo concluyeron, especialmente a partir del estudio español, que </a:t>
            </a:r>
            <a:r>
              <a:rPr lang="es-CR" altLang="en-US" sz="1800" i="1" dirty="0">
                <a:solidFill>
                  <a:srgbClr val="00B0F0"/>
                </a:solidFill>
                <a:latin typeface="+mj-lt"/>
              </a:rPr>
              <a:t>la cerveza es ideal para la rehidratación. </a:t>
            </a:r>
          </a:p>
        </p:txBody>
      </p:sp>
      <p:pic>
        <p:nvPicPr>
          <p:cNvPr id="11" name="4 Imagen"/>
          <p:cNvPicPr>
            <a:picLocks noChangeAspect="1"/>
          </p:cNvPicPr>
          <p:nvPr/>
        </p:nvPicPr>
        <p:blipFill rotWithShape="1">
          <a:blip r:embed="rId5" cstate="print">
            <a:clrChange>
              <a:clrFrom>
                <a:srgbClr val="FFFFFF"/>
              </a:clrFrom>
              <a:clrTo>
                <a:srgbClr val="FFFFFF">
                  <a:alpha val="0"/>
                </a:srgbClr>
              </a:clrTo>
            </a:clrChange>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8346" t="20094" r="54168" b="55118"/>
          <a:stretch/>
        </p:blipFill>
        <p:spPr>
          <a:xfrm>
            <a:off x="9826522" y="5637300"/>
            <a:ext cx="590096" cy="301232"/>
          </a:xfrm>
          <a:prstGeom prst="rect">
            <a:avLst/>
          </a:prstGeom>
        </p:spPr>
      </p:pic>
      <p:pic>
        <p:nvPicPr>
          <p:cNvPr id="2" name="Audio 1">
            <a:hlinkClick r:id="" action="ppaction://media"/>
            <a:extLst>
              <a:ext uri="{FF2B5EF4-FFF2-40B4-BE49-F238E27FC236}">
                <a16:creationId xmlns:a16="http://schemas.microsoft.com/office/drawing/2014/main" id="{18E30481-9967-4623-97B0-EC69F30CE653}"/>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604724184"/>
      </p:ext>
    </p:extLst>
  </p:cSld>
  <p:clrMapOvr>
    <a:masterClrMapping/>
  </p:clrMapOvr>
  <mc:AlternateContent xmlns:mc="http://schemas.openxmlformats.org/markup-compatibility/2006">
    <mc:Choice xmlns:p14="http://schemas.microsoft.com/office/powerpoint/2010/main" Requires="p14">
      <p:transition spd="slow" p14:dur="2000" advClick="0" advTm="12223"/>
    </mc:Choice>
    <mc:Fallback>
      <p:transition spd="slow" advClick="0" advTm="122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3766" y="1001281"/>
            <a:ext cx="6812756" cy="48470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Elbow Connector 2"/>
          <p:cNvCxnSpPr>
            <a:endCxn id="13" idx="0"/>
          </p:cNvCxnSpPr>
          <p:nvPr/>
        </p:nvCxnSpPr>
        <p:spPr>
          <a:xfrm flipV="1">
            <a:off x="3810001" y="2189346"/>
            <a:ext cx="4915445" cy="21920"/>
          </a:xfrm>
          <a:prstGeom prst="bentConnector4">
            <a:avLst>
              <a:gd name="adj1" fmla="val -824"/>
              <a:gd name="adj2" fmla="val 882180"/>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6" name="Picture 3"/>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40000">
            <a:off x="1784864" y="1528933"/>
            <a:ext cx="3674509" cy="388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3 Título"/>
          <p:cNvSpPr>
            <a:spLocks noGrp="1"/>
          </p:cNvSpPr>
          <p:nvPr>
            <p:ph type="title"/>
          </p:nvPr>
        </p:nvSpPr>
        <p:spPr>
          <a:xfrm>
            <a:off x="2015067" y="917696"/>
            <a:ext cx="8229600" cy="857250"/>
          </a:xfrm>
        </p:spPr>
        <p:txBody>
          <a:bodyPr vert="horz" wrap="square" lIns="68580" tIns="34290" rIns="68580" bIns="34290" numCol="1" rtlCol="0" anchor="ctr" anchorCtr="0" compatLnSpc="1">
            <a:prstTxWarp prst="textNoShape">
              <a:avLst/>
            </a:prstTxWarp>
            <a:normAutofit/>
          </a:bodyPr>
          <a:lstStyle/>
          <a:p>
            <a:r>
              <a:rPr lang="es-CR" i="1" dirty="0">
                <a:solidFill>
                  <a:srgbClr val="92D050"/>
                </a:solidFill>
                <a:effectLst>
                  <a:outerShdw blurRad="38100" dist="38100" dir="2700000" algn="tl">
                    <a:srgbClr val="000000">
                      <a:alpha val="43137"/>
                    </a:srgbClr>
                  </a:outerShdw>
                </a:effectLst>
                <a:ea typeface="Dotum" pitchFamily="34" charset="-127"/>
              </a:rPr>
              <a:t>Antecedentes</a:t>
            </a:r>
          </a:p>
        </p:txBody>
      </p:sp>
      <p:pic>
        <p:nvPicPr>
          <p:cNvPr id="9" name="4 Imagen"/>
          <p:cNvPicPr>
            <a:picLocks noChangeAspect="1"/>
          </p:cNvPicPr>
          <p:nvPr/>
        </p:nvPicPr>
        <p:blipFill rotWithShape="1">
          <a:blip r:embed="rId7" cstate="print">
            <a:clrChange>
              <a:clrFrom>
                <a:srgbClr val="FFFFFF"/>
              </a:clrFrom>
              <a:clrTo>
                <a:srgbClr val="FFFFFF">
                  <a:alpha val="0"/>
                </a:srgbClr>
              </a:clrTo>
            </a:clrChange>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8346" t="20094" r="54168" b="55118"/>
          <a:stretch/>
        </p:blipFill>
        <p:spPr>
          <a:xfrm>
            <a:off x="20283506" y="5848315"/>
            <a:ext cx="590096" cy="301232"/>
          </a:xfrm>
          <a:prstGeom prst="rect">
            <a:avLst/>
          </a:prstGeom>
        </p:spPr>
      </p:pic>
      <p:graphicFrame>
        <p:nvGraphicFramePr>
          <p:cNvPr id="8" name="10 Diagrama"/>
          <p:cNvGraphicFramePr/>
          <p:nvPr/>
        </p:nvGraphicFramePr>
        <p:xfrm>
          <a:off x="2462937" y="2189346"/>
          <a:ext cx="3240360" cy="378042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10" name="10 Diagrama"/>
          <p:cNvGraphicFramePr/>
          <p:nvPr/>
        </p:nvGraphicFramePr>
        <p:xfrm>
          <a:off x="4810487" y="2189346"/>
          <a:ext cx="3240360" cy="3780420"/>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pic>
        <p:nvPicPr>
          <p:cNvPr id="12" name="4 Imagen"/>
          <p:cNvPicPr>
            <a:picLocks noChangeAspect="1"/>
          </p:cNvPicPr>
          <p:nvPr/>
        </p:nvPicPr>
        <p:blipFill rotWithShape="1">
          <a:blip r:embed="rId7" cstate="print">
            <a:clrChange>
              <a:clrFrom>
                <a:srgbClr val="FFFFFF"/>
              </a:clrFrom>
              <a:clrTo>
                <a:srgbClr val="FFFFFF">
                  <a:alpha val="0"/>
                </a:srgbClr>
              </a:clrTo>
            </a:clrChange>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8346" t="20094" r="54168" b="55118"/>
          <a:stretch/>
        </p:blipFill>
        <p:spPr>
          <a:xfrm>
            <a:off x="9826522" y="5637300"/>
            <a:ext cx="590096" cy="301232"/>
          </a:xfrm>
          <a:prstGeom prst="rect">
            <a:avLst/>
          </a:prstGeom>
        </p:spPr>
      </p:pic>
      <p:graphicFrame>
        <p:nvGraphicFramePr>
          <p:cNvPr id="13" name="10 Diagrama"/>
          <p:cNvGraphicFramePr/>
          <p:nvPr/>
        </p:nvGraphicFramePr>
        <p:xfrm>
          <a:off x="7105265" y="2189346"/>
          <a:ext cx="3240360" cy="3780420"/>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cxnSp>
        <p:nvCxnSpPr>
          <p:cNvPr id="18" name="Straight Connector 17"/>
          <p:cNvCxnSpPr/>
          <p:nvPr/>
        </p:nvCxnSpPr>
        <p:spPr>
          <a:xfrm>
            <a:off x="6176363" y="1723035"/>
            <a:ext cx="0" cy="538253"/>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5380514" y="1003319"/>
            <a:ext cx="1591700" cy="795850"/>
            <a:chOff x="1099106" y="87"/>
            <a:chExt cx="2122267" cy="1061133"/>
          </a:xfrm>
          <a:solidFill>
            <a:srgbClr val="0070C0"/>
          </a:solidFill>
          <a:scene3d>
            <a:camera prst="orthographicFront"/>
            <a:lightRig rig="threePt" dir="t"/>
          </a:scene3d>
        </p:grpSpPr>
        <p:sp>
          <p:nvSpPr>
            <p:cNvPr id="15" name="Rounded Rectangle 14"/>
            <p:cNvSpPr/>
            <p:nvPr/>
          </p:nvSpPr>
          <p:spPr>
            <a:xfrm>
              <a:off x="1099106" y="87"/>
              <a:ext cx="2122267" cy="1061133"/>
            </a:xfrm>
            <a:prstGeom prst="roundRect">
              <a:avLst>
                <a:gd name="adj" fmla="val 10000"/>
              </a:avLst>
            </a:prstGeom>
            <a:grpFill/>
            <a:ln w="28575">
              <a:solidFill>
                <a:schemeClr val="bg1"/>
              </a:solidFill>
            </a:ln>
            <a:sp3d>
              <a:bevelT w="165100" prst="coolSlant"/>
            </a:sp3d>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6" name="Rounded Rectangle 4"/>
            <p:cNvSpPr/>
            <p:nvPr/>
          </p:nvSpPr>
          <p:spPr>
            <a:xfrm>
              <a:off x="1130186" y="31167"/>
              <a:ext cx="2060107" cy="998973"/>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8575" tIns="19050" rIns="28575" bIns="19050" numCol="1" spcCol="1270" anchor="ctr" anchorCtr="0">
              <a:noAutofit/>
            </a:bodyPr>
            <a:lstStyle/>
            <a:p>
              <a:pPr algn="ctr" defTabSz="666750">
                <a:lnSpc>
                  <a:spcPts val="1200"/>
                </a:lnSpc>
                <a:spcBef>
                  <a:spcPct val="0"/>
                </a:spcBef>
                <a:spcAft>
                  <a:spcPct val="35000"/>
                </a:spcAft>
              </a:pPr>
              <a:r>
                <a:rPr lang="es-CR" sz="1500" b="1" dirty="0">
                  <a:solidFill>
                    <a:schemeClr val="tx1"/>
                  </a:solidFill>
                </a:rPr>
                <a:t>AGUA </a:t>
              </a:r>
            </a:p>
            <a:p>
              <a:pPr algn="ctr" defTabSz="666750">
                <a:lnSpc>
                  <a:spcPts val="1200"/>
                </a:lnSpc>
                <a:spcBef>
                  <a:spcPct val="0"/>
                </a:spcBef>
                <a:spcAft>
                  <a:spcPct val="35000"/>
                </a:spcAft>
              </a:pPr>
              <a:r>
                <a:rPr lang="es-CR" sz="1500" b="1" dirty="0">
                  <a:solidFill>
                    <a:schemeClr val="tx1"/>
                  </a:solidFill>
                </a:rPr>
                <a:t>vs </a:t>
              </a:r>
            </a:p>
            <a:p>
              <a:pPr algn="ctr" defTabSz="666750">
                <a:lnSpc>
                  <a:spcPts val="1200"/>
                </a:lnSpc>
                <a:spcBef>
                  <a:spcPct val="0"/>
                </a:spcBef>
                <a:spcAft>
                  <a:spcPct val="35000"/>
                </a:spcAft>
              </a:pPr>
              <a:r>
                <a:rPr lang="es-CR" sz="1500" b="1" dirty="0">
                  <a:solidFill>
                    <a:schemeClr val="tx1"/>
                  </a:solidFill>
                </a:rPr>
                <a:t>CERVEZA</a:t>
              </a:r>
            </a:p>
          </p:txBody>
        </p:sp>
      </p:grpSp>
      <p:pic>
        <p:nvPicPr>
          <p:cNvPr id="2" name="Audio 1">
            <a:hlinkClick r:id="" action="ppaction://media"/>
            <a:extLst>
              <a:ext uri="{FF2B5EF4-FFF2-40B4-BE49-F238E27FC236}">
                <a16:creationId xmlns:a16="http://schemas.microsoft.com/office/drawing/2014/main" id="{C47811EA-8E7F-4687-ADDC-18B444FF874F}"/>
              </a:ext>
            </a:extLst>
          </p:cNvPr>
          <p:cNvPicPr>
            <a:picLocks noChangeAspect="1"/>
          </p:cNvPicPr>
          <p:nvPr>
            <a:audioFile r:link="rId2"/>
            <p:extLst>
              <p:ext uri="{DAA4B4D4-6D71-4841-9C94-3DE7FCFB9230}">
                <p14:media xmlns:p14="http://schemas.microsoft.com/office/powerpoint/2010/main" r:embed="rId1"/>
              </p:ext>
            </p:extLst>
          </p:nvPr>
        </p:nvPicPr>
        <p:blipFill>
          <a:blip r:embed="rId24"/>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2949904159"/>
      </p:ext>
    </p:extLst>
  </p:cSld>
  <p:clrMapOvr>
    <a:masterClrMapping/>
  </p:clrMapOvr>
  <mc:AlternateContent xmlns:mc="http://schemas.openxmlformats.org/markup-compatibility/2006">
    <mc:Choice xmlns:p14="http://schemas.microsoft.com/office/powerpoint/2010/main" Requires="p14">
      <p:transition spd="slow" p14:dur="2000" advClick="0" advTm="45590"/>
    </mc:Choice>
    <mc:Fallback>
      <p:transition spd="slow" advClick="0" advTm="455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1618" y="860822"/>
            <a:ext cx="9149954" cy="514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12 Marcador de contenido"/>
          <p:cNvSpPr>
            <a:spLocks noGrp="1"/>
          </p:cNvSpPr>
          <p:nvPr>
            <p:ph sz="half" idx="2"/>
          </p:nvPr>
        </p:nvSpPr>
        <p:spPr>
          <a:xfrm>
            <a:off x="1779036" y="2044825"/>
            <a:ext cx="4248472" cy="2747442"/>
          </a:xfrm>
        </p:spPr>
        <p:txBody>
          <a:bodyPr>
            <a:noAutofit/>
          </a:bodyPr>
          <a:lstStyle/>
          <a:p>
            <a:pPr>
              <a:buNone/>
            </a:pPr>
            <a:r>
              <a:rPr lang="es-CR" i="1" dirty="0">
                <a:ea typeface="Dotum" pitchFamily="34" charset="-127"/>
              </a:rPr>
              <a:t>	Investigar el efecto de la cerveza con alcohol en la retención de líquido, la concentración de alcohol en sangre, el equilibrio y el tiempo de reacción durante un seguimiento de tres horas.</a:t>
            </a:r>
          </a:p>
        </p:txBody>
      </p:sp>
      <p:pic>
        <p:nvPicPr>
          <p:cNvPr id="8"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40000">
            <a:off x="1784864" y="1528933"/>
            <a:ext cx="3674509" cy="388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3 Título"/>
          <p:cNvSpPr txBox="1">
            <a:spLocks/>
          </p:cNvSpPr>
          <p:nvPr/>
        </p:nvSpPr>
        <p:spPr>
          <a:xfrm>
            <a:off x="2015067" y="917696"/>
            <a:ext cx="8229600" cy="857250"/>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4400" kern="1200">
                <a:solidFill>
                  <a:schemeClr val="tx1"/>
                </a:solidFill>
                <a:latin typeface="+mj-lt"/>
                <a:ea typeface="+mj-ea"/>
                <a:cs typeface="+mj-cs"/>
              </a:defRPr>
            </a:lvl1pPr>
          </a:lstStyle>
          <a:p>
            <a:r>
              <a:rPr lang="es-CR" sz="3600" i="1" dirty="0">
                <a:solidFill>
                  <a:srgbClr val="92D050"/>
                </a:solidFill>
                <a:effectLst>
                  <a:outerShdw blurRad="38100" dist="38100" dir="2700000" algn="tl">
                    <a:srgbClr val="000000">
                      <a:alpha val="43137"/>
                    </a:srgbClr>
                  </a:outerShdw>
                </a:effectLst>
                <a:ea typeface="Dotum" pitchFamily="34" charset="-127"/>
              </a:rPr>
              <a:t>Objetivo</a:t>
            </a:r>
          </a:p>
        </p:txBody>
      </p:sp>
      <p:pic>
        <p:nvPicPr>
          <p:cNvPr id="14" name="4 Imagen"/>
          <p:cNvPicPr>
            <a:picLocks noChangeAspect="1"/>
          </p:cNvPicPr>
          <p:nvPr/>
        </p:nvPicPr>
        <p:blipFill rotWithShape="1">
          <a:blip r:embed="rId6" cstate="print">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rcRect l="8346" t="20094" r="54168" b="55118"/>
          <a:stretch/>
        </p:blipFill>
        <p:spPr>
          <a:xfrm>
            <a:off x="9826522" y="5637300"/>
            <a:ext cx="590096" cy="301232"/>
          </a:xfrm>
          <a:prstGeom prst="rect">
            <a:avLst/>
          </a:prstGeom>
        </p:spPr>
      </p:pic>
      <p:pic>
        <p:nvPicPr>
          <p:cNvPr id="2" name="Audio 1">
            <a:hlinkClick r:id="" action="ppaction://media"/>
            <a:extLst>
              <a:ext uri="{FF2B5EF4-FFF2-40B4-BE49-F238E27FC236}">
                <a16:creationId xmlns:a16="http://schemas.microsoft.com/office/drawing/2014/main" id="{5D1D6A30-DB7A-4A47-B7B4-3934F4EEC9AE}"/>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1029537637"/>
      </p:ext>
    </p:extLst>
  </p:cSld>
  <p:clrMapOvr>
    <a:masterClrMapping/>
  </p:clrMapOvr>
  <mc:AlternateContent xmlns:mc="http://schemas.openxmlformats.org/markup-compatibility/2006">
    <mc:Choice xmlns:p14="http://schemas.microsoft.com/office/powerpoint/2010/main" Requires="p14">
      <p:transition spd="slow" p14:dur="2000" advClick="0" advTm="12618"/>
    </mc:Choice>
    <mc:Fallback>
      <p:transition spd="slow" advClick="0" advTm="126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63975" y="917696"/>
            <a:ext cx="9151145" cy="514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contenido"/>
          <p:cNvSpPr>
            <a:spLocks noGrp="1"/>
          </p:cNvSpPr>
          <p:nvPr>
            <p:ph idx="1"/>
          </p:nvPr>
        </p:nvSpPr>
        <p:spPr>
          <a:xfrm>
            <a:off x="2161030" y="1970838"/>
            <a:ext cx="6912768" cy="3294366"/>
          </a:xfrm>
        </p:spPr>
        <p:txBody>
          <a:bodyPr>
            <a:normAutofit fontScale="92500" lnSpcReduction="20000"/>
          </a:bodyPr>
          <a:lstStyle/>
          <a:p>
            <a:r>
              <a:rPr lang="es-ES_tradnl" b="1" i="1" dirty="0"/>
              <a:t>Sujetos</a:t>
            </a:r>
            <a:r>
              <a:rPr lang="es-ES_tradnl" sz="2100" i="1" dirty="0"/>
              <a:t>:</a:t>
            </a:r>
          </a:p>
          <a:p>
            <a:pPr lvl="1"/>
            <a:r>
              <a:rPr lang="es-ES_tradnl" i="1" dirty="0"/>
              <a:t>12 Hombres físicamente activos.</a:t>
            </a:r>
          </a:p>
          <a:p>
            <a:pPr lvl="1"/>
            <a:r>
              <a:rPr lang="es-ES_tradnl" i="1" dirty="0"/>
              <a:t>Mayores de 18 años.</a:t>
            </a:r>
          </a:p>
          <a:p>
            <a:pPr lvl="1"/>
            <a:r>
              <a:rPr lang="es-ES_tradnl" i="1" dirty="0"/>
              <a:t>Gusto por la cerveza.</a:t>
            </a:r>
          </a:p>
          <a:p>
            <a:pPr lvl="1"/>
            <a:r>
              <a:rPr lang="es-ES_tradnl" i="1" dirty="0"/>
              <a:t>Sanos.</a:t>
            </a:r>
          </a:p>
          <a:p>
            <a:pPr lvl="1"/>
            <a:r>
              <a:rPr lang="es-ES_tradnl" i="1" dirty="0"/>
              <a:t>Físicamente activos.</a:t>
            </a:r>
          </a:p>
          <a:p>
            <a:pPr lvl="1"/>
            <a:r>
              <a:rPr lang="es-ES_tradnl" i="1" dirty="0"/>
              <a:t>Sin problemas de alcoholismo</a:t>
            </a:r>
          </a:p>
          <a:p>
            <a:pPr lvl="1"/>
            <a:r>
              <a:rPr lang="es-ES_tradnl" i="1" dirty="0">
                <a:ea typeface="Dotum" pitchFamily="34" charset="-127"/>
              </a:rPr>
              <a:t>Perder 2% del peso corporal por sudoración (≈1.4L)</a:t>
            </a:r>
          </a:p>
          <a:p>
            <a:pPr lvl="1"/>
            <a:r>
              <a:rPr lang="es-ES_tradnl" i="1" dirty="0">
                <a:ea typeface="Dotum" pitchFamily="34" charset="-127"/>
              </a:rPr>
              <a:t>Beber el mismo volumen de cerveza en 1 hora</a:t>
            </a:r>
          </a:p>
          <a:p>
            <a:pPr lvl="1"/>
            <a:r>
              <a:rPr lang="es-CR" i="1" dirty="0">
                <a:ea typeface="Dotum" pitchFamily="34" charset="-127"/>
              </a:rPr>
              <a:t>Monitoreo de alcoholemia, reflejos, equilibrio y diuresis durante 3 horas.</a:t>
            </a:r>
          </a:p>
          <a:p>
            <a:pPr>
              <a:buNone/>
            </a:pPr>
            <a:endParaRPr lang="es-CR" i="1" dirty="0">
              <a:ea typeface="Dotum" pitchFamily="34" charset="-127"/>
            </a:endParaRPr>
          </a:p>
        </p:txBody>
      </p:sp>
      <p:pic>
        <p:nvPicPr>
          <p:cNvPr id="7" name="Picture 3"/>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40000">
            <a:off x="1773040" y="1528933"/>
            <a:ext cx="3674509" cy="388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3 Título"/>
          <p:cNvSpPr txBox="1">
            <a:spLocks/>
          </p:cNvSpPr>
          <p:nvPr/>
        </p:nvSpPr>
        <p:spPr>
          <a:xfrm>
            <a:off x="2156961" y="917696"/>
            <a:ext cx="8229600" cy="857250"/>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4400" kern="1200">
                <a:solidFill>
                  <a:schemeClr val="tx1"/>
                </a:solidFill>
                <a:latin typeface="+mj-lt"/>
                <a:ea typeface="+mj-ea"/>
                <a:cs typeface="+mj-cs"/>
              </a:defRPr>
            </a:lvl1pPr>
          </a:lstStyle>
          <a:p>
            <a:r>
              <a:rPr lang="es-CR" sz="3600" i="1" dirty="0">
                <a:solidFill>
                  <a:srgbClr val="92D050"/>
                </a:solidFill>
                <a:effectLst>
                  <a:outerShdw blurRad="38100" dist="38100" dir="2700000" algn="tl">
                    <a:srgbClr val="000000">
                      <a:alpha val="43137"/>
                    </a:srgbClr>
                  </a:outerShdw>
                </a:effectLst>
                <a:ea typeface="Dotum" pitchFamily="34" charset="-127"/>
              </a:rPr>
              <a:t>Metodología propuesta</a:t>
            </a:r>
          </a:p>
        </p:txBody>
      </p:sp>
      <p:pic>
        <p:nvPicPr>
          <p:cNvPr id="12" name="4 Imagen"/>
          <p:cNvPicPr>
            <a:picLocks noChangeAspect="1"/>
          </p:cNvPicPr>
          <p:nvPr/>
        </p:nvPicPr>
        <p:blipFill rotWithShape="1">
          <a:blip r:embed="rId7" cstate="print">
            <a:clrChange>
              <a:clrFrom>
                <a:srgbClr val="FFFFFF"/>
              </a:clrFrom>
              <a:clrTo>
                <a:srgbClr val="FFFFFF">
                  <a:alpha val="0"/>
                </a:srgbClr>
              </a:clrTo>
            </a:clrChange>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l="8346" t="20094" r="54168" b="55118"/>
          <a:stretch/>
        </p:blipFill>
        <p:spPr>
          <a:xfrm>
            <a:off x="9826522" y="5637300"/>
            <a:ext cx="590096" cy="301232"/>
          </a:xfrm>
          <a:prstGeom prst="rect">
            <a:avLst/>
          </a:prstGeom>
        </p:spPr>
      </p:pic>
      <p:pic>
        <p:nvPicPr>
          <p:cNvPr id="2" name="Audio 1">
            <a:hlinkClick r:id="" action="ppaction://media"/>
            <a:extLst>
              <a:ext uri="{FF2B5EF4-FFF2-40B4-BE49-F238E27FC236}">
                <a16:creationId xmlns:a16="http://schemas.microsoft.com/office/drawing/2014/main" id="{8D503554-7B20-47F9-A7E5-20CB85A14F8A}"/>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2879318876"/>
      </p:ext>
    </p:extLst>
  </p:cSld>
  <p:clrMapOvr>
    <a:masterClrMapping/>
  </p:clrMapOvr>
  <mc:AlternateContent xmlns:mc="http://schemas.openxmlformats.org/markup-compatibility/2006">
    <mc:Choice xmlns:p14="http://schemas.microsoft.com/office/powerpoint/2010/main" Requires="p14">
      <p:transition spd="slow" p14:dur="2000" advClick="0" advTm="59151"/>
    </mc:Choice>
    <mc:Fallback>
      <p:transition spd="slow" advClick="0" advTm="591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53F29798-D584-4792-9B62-3F5F5C36D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11 Título">
            <a:extLst>
              <a:ext uri="{FF2B5EF4-FFF2-40B4-BE49-F238E27FC236}">
                <a16:creationId xmlns:a16="http://schemas.microsoft.com/office/drawing/2014/main" id="{E89133D9-1D2E-4732-B7D6-63797CEE8123}"/>
              </a:ext>
            </a:extLst>
          </p:cNvPr>
          <p:cNvSpPr txBox="1">
            <a:spLocks/>
          </p:cNvSpPr>
          <p:nvPr/>
        </p:nvSpPr>
        <p:spPr>
          <a:xfrm>
            <a:off x="838200" y="184805"/>
            <a:ext cx="10515600" cy="150588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5200" i="1" kern="1200">
                <a:solidFill>
                  <a:schemeClr val="tx1"/>
                </a:solidFill>
                <a:effectLst>
                  <a:outerShdw blurRad="38100" dist="38100" dir="2700000" algn="tl">
                    <a:srgbClr val="000000">
                      <a:alpha val="43137"/>
                    </a:srgbClr>
                  </a:outerShdw>
                </a:effectLst>
                <a:latin typeface="+mj-lt"/>
                <a:ea typeface="+mj-ea"/>
                <a:cs typeface="+mj-cs"/>
              </a:rPr>
              <a:t>¿Qué harían ustedes si fueran un CEC?</a:t>
            </a:r>
          </a:p>
        </p:txBody>
      </p:sp>
      <p:pic>
        <p:nvPicPr>
          <p:cNvPr id="6" name="Picture 5">
            <a:extLst>
              <a:ext uri="{FF2B5EF4-FFF2-40B4-BE49-F238E27FC236}">
                <a16:creationId xmlns:a16="http://schemas.microsoft.com/office/drawing/2014/main" id="{3683B2AD-9892-4E59-A0A4-0473644FEFAD}"/>
              </a:ext>
            </a:extLst>
          </p:cNvPr>
          <p:cNvPicPr>
            <a:picLocks noChangeAspect="1"/>
          </p:cNvPicPr>
          <p:nvPr/>
        </p:nvPicPr>
        <p:blipFill>
          <a:blip r:embed="rId5"/>
          <a:stretch>
            <a:fillRect/>
          </a:stretch>
        </p:blipFill>
        <p:spPr>
          <a:xfrm>
            <a:off x="2117607" y="1845426"/>
            <a:ext cx="7953733" cy="4450303"/>
          </a:xfrm>
          <a:prstGeom prst="rect">
            <a:avLst/>
          </a:prstGeom>
        </p:spPr>
      </p:pic>
      <p:pic>
        <p:nvPicPr>
          <p:cNvPr id="2" name="Audio 1">
            <a:hlinkClick r:id="" action="ppaction://media"/>
            <a:extLst>
              <a:ext uri="{FF2B5EF4-FFF2-40B4-BE49-F238E27FC236}">
                <a16:creationId xmlns:a16="http://schemas.microsoft.com/office/drawing/2014/main" id="{4C43C01E-CFC5-45DC-81C4-2287D768AFCA}"/>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633200" y="6299200"/>
            <a:ext cx="406400" cy="406400"/>
          </a:xfrm>
          <a:prstGeom prst="rect">
            <a:avLst/>
          </a:prstGeom>
        </p:spPr>
      </p:pic>
    </p:spTree>
    <p:custDataLst>
      <p:tags r:id="rId1"/>
    </p:custDataLst>
    <p:extLst>
      <p:ext uri="{BB962C8B-B14F-4D97-AF65-F5344CB8AC3E}">
        <p14:creationId xmlns:p14="http://schemas.microsoft.com/office/powerpoint/2010/main" val="2915405384"/>
      </p:ext>
    </p:extLst>
  </p:cSld>
  <p:clrMapOvr>
    <a:masterClrMapping/>
  </p:clrMapOvr>
  <mc:AlternateContent xmlns:mc="http://schemas.openxmlformats.org/markup-compatibility/2006">
    <mc:Choice xmlns:p14="http://schemas.microsoft.com/office/powerpoint/2010/main" Requires="p14">
      <p:transition spd="slow" p14:dur="2000" advTm="92936"/>
    </mc:Choice>
    <mc:Fallback>
      <p:transition spd="slow" advTm="929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1" fill="hold" display="0">
                  <p:stCondLst>
                    <p:cond delay="indefinite"/>
                  </p:stCondLst>
                  <p:endCondLst>
                    <p:cond evt="onStopAudio" delay="0">
                      <p:tgtEl>
                        <p:sldTgt/>
                      </p:tgtEl>
                    </p:cond>
                  </p:endCondLst>
                </p:cTn>
                <p:tgtEl>
                  <p:spTgt spid="2"/>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E862BE82-D00D-42C1-BF16-93AA37870C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F6D92C2D-1D3D-4974-918C-06579FB354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33" y="-2"/>
            <a:ext cx="5441859" cy="5654940"/>
          </a:xfrm>
          <a:custGeom>
            <a:avLst/>
            <a:gdLst>
              <a:gd name="connsiteX0" fmla="*/ 0 w 5441859"/>
              <a:gd name="connsiteY0" fmla="*/ 0 h 5654940"/>
              <a:gd name="connsiteX1" fmla="*/ 4400492 w 5441859"/>
              <a:gd name="connsiteY1" fmla="*/ 0 h 5654940"/>
              <a:gd name="connsiteX2" fmla="*/ 4484767 w 5441859"/>
              <a:gd name="connsiteY2" fmla="*/ 76595 h 5654940"/>
              <a:gd name="connsiteX3" fmla="*/ 5441859 w 5441859"/>
              <a:gd name="connsiteY3" fmla="*/ 2387221 h 5654940"/>
              <a:gd name="connsiteX4" fmla="*/ 2174140 w 5441859"/>
              <a:gd name="connsiteY4" fmla="*/ 5654940 h 5654940"/>
              <a:gd name="connsiteX5" fmla="*/ 156693 w 5441859"/>
              <a:gd name="connsiteY5" fmla="*/ 4957981 h 5654940"/>
              <a:gd name="connsiteX6" fmla="*/ 0 w 5441859"/>
              <a:gd name="connsiteY6" fmla="*/ 4820612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0" y="0"/>
                </a:moveTo>
                <a:lnTo>
                  <a:pt x="4400492" y="0"/>
                </a:lnTo>
                <a:lnTo>
                  <a:pt x="4484767" y="76595"/>
                </a:lnTo>
                <a:cubicBezTo>
                  <a:pt x="5076108" y="667936"/>
                  <a:pt x="5441859" y="1484866"/>
                  <a:pt x="5441859" y="2387221"/>
                </a:cubicBezTo>
                <a:cubicBezTo>
                  <a:pt x="5441859" y="4191932"/>
                  <a:pt x="3978851" y="5654940"/>
                  <a:pt x="2174140" y="5654940"/>
                </a:cubicBezTo>
                <a:cubicBezTo>
                  <a:pt x="1412778" y="5654940"/>
                  <a:pt x="712231" y="5394557"/>
                  <a:pt x="156693" y="4957981"/>
                </a:cubicBezTo>
                <a:lnTo>
                  <a:pt x="0" y="4820612"/>
                </a:lnTo>
                <a:close/>
              </a:path>
            </a:pathLst>
          </a:custGeom>
          <a:solidFill>
            <a:schemeClr val="bg1">
              <a:lumMod val="95000"/>
              <a:lumOff val="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6774786-EB0A-4E61-AA7D-F9C8A6858620}"/>
              </a:ext>
            </a:extLst>
          </p:cNvPr>
          <p:cNvSpPr>
            <a:spLocks noGrp="1"/>
          </p:cNvSpPr>
          <p:nvPr>
            <p:ph type="title"/>
          </p:nvPr>
        </p:nvSpPr>
        <p:spPr>
          <a:xfrm>
            <a:off x="750242" y="632990"/>
            <a:ext cx="4062643" cy="1043409"/>
          </a:xfrm>
        </p:spPr>
        <p:txBody>
          <a:bodyPr vert="horz" lIns="91440" tIns="45720" rIns="91440" bIns="45720" rtlCol="0" anchor="ctr">
            <a:normAutofit/>
          </a:bodyPr>
          <a:lstStyle/>
          <a:p>
            <a:r>
              <a:rPr lang="en-US" sz="3300" kern="1200">
                <a:solidFill>
                  <a:schemeClr val="tx1"/>
                </a:solidFill>
                <a:latin typeface="+mj-lt"/>
                <a:ea typeface="+mj-ea"/>
                <a:cs typeface="+mj-cs"/>
              </a:rPr>
              <a:t>El estudio sobre termometría infrarroja</a:t>
            </a:r>
          </a:p>
        </p:txBody>
      </p:sp>
      <p:sp>
        <p:nvSpPr>
          <p:cNvPr id="3" name="Content Placeholder 2">
            <a:extLst>
              <a:ext uri="{FF2B5EF4-FFF2-40B4-BE49-F238E27FC236}">
                <a16:creationId xmlns:a16="http://schemas.microsoft.com/office/drawing/2014/main" id="{00A6A0FF-4589-4693-AB89-E39BB453F0F9}"/>
              </a:ext>
            </a:extLst>
          </p:cNvPr>
          <p:cNvSpPr>
            <a:spLocks noGrp="1"/>
          </p:cNvSpPr>
          <p:nvPr>
            <p:ph sz="half" idx="1"/>
          </p:nvPr>
        </p:nvSpPr>
        <p:spPr>
          <a:xfrm>
            <a:off x="518474" y="1774372"/>
            <a:ext cx="4064409" cy="2754086"/>
          </a:xfrm>
        </p:spPr>
        <p:txBody>
          <a:bodyPr vert="horz" lIns="91440" tIns="45720" rIns="91440" bIns="45720" rtlCol="0" anchor="t">
            <a:normAutofit/>
          </a:bodyPr>
          <a:lstStyle/>
          <a:p>
            <a:r>
              <a:rPr lang="en-US" sz="1500" dirty="0"/>
              <a:t>La </a:t>
            </a:r>
            <a:r>
              <a:rPr lang="en-US" sz="1500" dirty="0" err="1"/>
              <a:t>termometría</a:t>
            </a:r>
            <a:r>
              <a:rPr lang="en-US" sz="1500" dirty="0"/>
              <a:t> </a:t>
            </a:r>
            <a:r>
              <a:rPr lang="en-US" sz="1500" dirty="0" err="1"/>
              <a:t>infrarroja</a:t>
            </a:r>
            <a:r>
              <a:rPr lang="en-US" sz="1500" dirty="0"/>
              <a:t> se </a:t>
            </a:r>
            <a:r>
              <a:rPr lang="en-US" sz="1500" dirty="0" err="1"/>
              <a:t>está</a:t>
            </a:r>
            <a:r>
              <a:rPr lang="en-US" sz="1500" dirty="0"/>
              <a:t> </a:t>
            </a:r>
            <a:r>
              <a:rPr lang="en-US" sz="1500" dirty="0" err="1"/>
              <a:t>usando</a:t>
            </a:r>
            <a:r>
              <a:rPr lang="en-US" sz="1500" dirty="0"/>
              <a:t> </a:t>
            </a:r>
            <a:r>
              <a:rPr lang="en-US" sz="1500" dirty="0" err="1"/>
              <a:t>mundialmente</a:t>
            </a:r>
            <a:r>
              <a:rPr lang="en-US" sz="1500" dirty="0"/>
              <a:t> para </a:t>
            </a:r>
            <a:r>
              <a:rPr lang="en-US" sz="1500" dirty="0" err="1"/>
              <a:t>detectar</a:t>
            </a:r>
            <a:r>
              <a:rPr lang="en-US" sz="1500" dirty="0"/>
              <a:t> </a:t>
            </a:r>
            <a:r>
              <a:rPr lang="en-US" sz="1500" dirty="0" err="1"/>
              <a:t>fiebre</a:t>
            </a:r>
            <a:r>
              <a:rPr lang="en-US" sz="1500" dirty="0"/>
              <a:t> </a:t>
            </a:r>
            <a:r>
              <a:rPr lang="en-US" sz="1500" dirty="0" err="1"/>
              <a:t>en</a:t>
            </a:r>
            <a:r>
              <a:rPr lang="en-US" sz="1500" dirty="0"/>
              <a:t> </a:t>
            </a:r>
            <a:r>
              <a:rPr lang="en-US" sz="1500" dirty="0" err="1"/>
              <a:t>comercios</a:t>
            </a:r>
            <a:r>
              <a:rPr lang="en-US" sz="1500" dirty="0"/>
              <a:t>, </a:t>
            </a:r>
            <a:r>
              <a:rPr lang="en-US" sz="1500" dirty="0" err="1"/>
              <a:t>iglesias</a:t>
            </a:r>
            <a:r>
              <a:rPr lang="en-US" sz="1500" dirty="0"/>
              <a:t>, </a:t>
            </a:r>
            <a:r>
              <a:rPr lang="en-US" sz="1500" dirty="0" err="1"/>
              <a:t>escuelas</a:t>
            </a:r>
            <a:r>
              <a:rPr lang="en-US" sz="1500" dirty="0"/>
              <a:t>, etc.</a:t>
            </a:r>
          </a:p>
          <a:p>
            <a:r>
              <a:rPr lang="en-US" sz="1500" dirty="0"/>
              <a:t>Hay </a:t>
            </a:r>
            <a:r>
              <a:rPr lang="en-US" sz="1500" dirty="0" err="1"/>
              <a:t>sólidas</a:t>
            </a:r>
            <a:r>
              <a:rPr lang="en-US" sz="1500" dirty="0"/>
              <a:t> </a:t>
            </a:r>
            <a:r>
              <a:rPr lang="en-US" sz="1500" dirty="0" err="1"/>
              <a:t>razones</a:t>
            </a:r>
            <a:r>
              <a:rPr lang="en-US" sz="1500" dirty="0"/>
              <a:t> que </a:t>
            </a:r>
            <a:r>
              <a:rPr lang="en-US" sz="1500" dirty="0" err="1"/>
              <a:t>sugieren</a:t>
            </a:r>
            <a:r>
              <a:rPr lang="en-US" sz="1500" dirty="0"/>
              <a:t> que </a:t>
            </a:r>
            <a:r>
              <a:rPr lang="en-US" sz="1500" dirty="0" err="1"/>
              <a:t>estas</a:t>
            </a:r>
            <a:r>
              <a:rPr lang="en-US" sz="1500" dirty="0"/>
              <a:t> </a:t>
            </a:r>
            <a:r>
              <a:rPr lang="en-US" sz="1500" dirty="0" err="1"/>
              <a:t>mediciones</a:t>
            </a:r>
            <a:r>
              <a:rPr lang="en-US" sz="1500" dirty="0"/>
              <a:t> NO SON </a:t>
            </a:r>
            <a:r>
              <a:rPr lang="en-US" sz="1500" dirty="0" err="1"/>
              <a:t>válidas</a:t>
            </a:r>
            <a:r>
              <a:rPr lang="en-US" sz="1500" dirty="0"/>
              <a:t>.</a:t>
            </a:r>
          </a:p>
          <a:p>
            <a:r>
              <a:rPr lang="en-US" sz="1500" dirty="0"/>
              <a:t>Este </a:t>
            </a:r>
            <a:r>
              <a:rPr lang="en-US" sz="1500" dirty="0" err="1"/>
              <a:t>procedimiento</a:t>
            </a:r>
            <a:r>
              <a:rPr lang="en-US" sz="1500" dirty="0"/>
              <a:t> </a:t>
            </a:r>
            <a:r>
              <a:rPr lang="en-US" sz="1500" dirty="0" err="1"/>
              <a:t>nos</a:t>
            </a:r>
            <a:r>
              <a:rPr lang="en-US" sz="1500" dirty="0"/>
              <a:t> da una falsa </a:t>
            </a:r>
            <a:r>
              <a:rPr lang="en-US" sz="1500" dirty="0" err="1"/>
              <a:t>sensación</a:t>
            </a:r>
            <a:r>
              <a:rPr lang="en-US" sz="1500" dirty="0"/>
              <a:t> de </a:t>
            </a:r>
            <a:r>
              <a:rPr lang="en-US" sz="1500" dirty="0" err="1"/>
              <a:t>seguridad</a:t>
            </a:r>
            <a:r>
              <a:rPr lang="en-US" sz="1500" dirty="0"/>
              <a:t>, </a:t>
            </a:r>
            <a:r>
              <a:rPr lang="en-US" sz="1500" dirty="0" err="1"/>
              <a:t>podría</a:t>
            </a:r>
            <a:r>
              <a:rPr lang="en-US" sz="1500" dirty="0"/>
              <a:t> no ser </a:t>
            </a:r>
            <a:r>
              <a:rPr lang="en-US" sz="1500" dirty="0" err="1"/>
              <a:t>más</a:t>
            </a:r>
            <a:r>
              <a:rPr lang="en-US" sz="1500" dirty="0"/>
              <a:t> que un ritual para </a:t>
            </a:r>
            <a:r>
              <a:rPr lang="en-US" sz="1500" dirty="0" err="1"/>
              <a:t>limpiar</a:t>
            </a:r>
            <a:r>
              <a:rPr lang="en-US" sz="1500" dirty="0"/>
              <a:t> </a:t>
            </a:r>
            <a:r>
              <a:rPr lang="en-US" sz="1500" dirty="0" err="1"/>
              <a:t>nuestra</a:t>
            </a:r>
            <a:r>
              <a:rPr lang="en-US" sz="1500" dirty="0"/>
              <a:t> </a:t>
            </a:r>
            <a:r>
              <a:rPr lang="en-US" sz="1500" dirty="0" err="1"/>
              <a:t>conciencia</a:t>
            </a:r>
            <a:r>
              <a:rPr lang="en-US" sz="1500" dirty="0"/>
              <a:t>.</a:t>
            </a:r>
          </a:p>
          <a:p>
            <a:pPr marL="0" indent="0" algn="r">
              <a:buNone/>
            </a:pPr>
            <a:r>
              <a:rPr lang="en-US" sz="1500" dirty="0"/>
              <a:t>Aragón-Vargas, L.F., </a:t>
            </a:r>
            <a:r>
              <a:rPr lang="en-US" sz="1500" i="1" dirty="0" err="1"/>
              <a:t>Pensar</a:t>
            </a:r>
            <a:r>
              <a:rPr lang="en-US" sz="1500" i="1" dirty="0"/>
              <a:t> </a:t>
            </a:r>
            <a:br>
              <a:rPr lang="en-US" sz="1500" i="1" dirty="0"/>
            </a:br>
            <a:r>
              <a:rPr lang="en-US" sz="1500" i="1" dirty="0" err="1"/>
              <a:t>en</a:t>
            </a:r>
            <a:r>
              <a:rPr lang="en-US" sz="1500" i="1" dirty="0"/>
              <a:t> </a:t>
            </a:r>
            <a:r>
              <a:rPr lang="en-US" sz="1500" i="1" dirty="0" err="1"/>
              <a:t>Movimiento</a:t>
            </a:r>
            <a:r>
              <a:rPr lang="en-US" sz="1500" dirty="0"/>
              <a:t>, 2020</a:t>
            </a:r>
          </a:p>
          <a:p>
            <a:endParaRPr lang="en-US" sz="1500" dirty="0"/>
          </a:p>
        </p:txBody>
      </p:sp>
      <p:pic>
        <p:nvPicPr>
          <p:cNvPr id="5" name="Content Placeholder 4">
            <a:extLst>
              <a:ext uri="{FF2B5EF4-FFF2-40B4-BE49-F238E27FC236}">
                <a16:creationId xmlns:a16="http://schemas.microsoft.com/office/drawing/2014/main" id="{F7DB41D9-7827-4318-8617-E3B7739AB569}"/>
              </a:ext>
            </a:extLst>
          </p:cNvPr>
          <p:cNvPicPr>
            <a:picLocks noGrp="1" noChangeAspect="1"/>
          </p:cNvPicPr>
          <p:nvPr>
            <p:ph sz="half" idx="2"/>
          </p:nvPr>
        </p:nvPicPr>
        <p:blipFill>
          <a:blip r:embed="rId4"/>
          <a:stretch>
            <a:fillRect/>
          </a:stretch>
        </p:blipFill>
        <p:spPr>
          <a:xfrm>
            <a:off x="6038101" y="1215998"/>
            <a:ext cx="5510771" cy="4133078"/>
          </a:xfrm>
          <a:prstGeom prst="rect">
            <a:avLst/>
          </a:prstGeom>
        </p:spPr>
      </p:pic>
      <p:pic>
        <p:nvPicPr>
          <p:cNvPr id="4" name="Audio 3">
            <a:hlinkClick r:id="" action="ppaction://media"/>
            <a:extLst>
              <a:ext uri="{FF2B5EF4-FFF2-40B4-BE49-F238E27FC236}">
                <a16:creationId xmlns:a16="http://schemas.microsoft.com/office/drawing/2014/main" id="{CB339733-1972-4D00-B8DD-0A7CBC97151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240787083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advTm="84182"/>
    </mc:Choice>
    <mc:Fallback>
      <p:transition spd="slow" advTm="841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FC6C3-8A8F-4F4B-9AFF-2C496D2FACAB}"/>
              </a:ext>
            </a:extLst>
          </p:cNvPr>
          <p:cNvSpPr>
            <a:spLocks noGrp="1"/>
          </p:cNvSpPr>
          <p:nvPr>
            <p:ph type="title"/>
          </p:nvPr>
        </p:nvSpPr>
        <p:spPr/>
        <p:txBody>
          <a:bodyPr/>
          <a:lstStyle/>
          <a:p>
            <a:r>
              <a:rPr lang="es-CR" dirty="0"/>
              <a:t>Decisiones atinadas y erradas en 23 años de investigación con seres humanos</a:t>
            </a:r>
          </a:p>
        </p:txBody>
      </p:sp>
      <p:sp>
        <p:nvSpPr>
          <p:cNvPr id="3" name="Content Placeholder 2">
            <a:extLst>
              <a:ext uri="{FF2B5EF4-FFF2-40B4-BE49-F238E27FC236}">
                <a16:creationId xmlns:a16="http://schemas.microsoft.com/office/drawing/2014/main" id="{E6211B52-387D-448C-B3FF-0B97ABC269AE}"/>
              </a:ext>
            </a:extLst>
          </p:cNvPr>
          <p:cNvSpPr>
            <a:spLocks noGrp="1"/>
          </p:cNvSpPr>
          <p:nvPr>
            <p:ph idx="1"/>
          </p:nvPr>
        </p:nvSpPr>
        <p:spPr/>
        <p:txBody>
          <a:bodyPr>
            <a:normAutofit lnSpcReduction="10000"/>
          </a:bodyPr>
          <a:lstStyle/>
          <a:p>
            <a:r>
              <a:rPr lang="es-CR" dirty="0"/>
              <a:t>Concebí un estudio sencillo, rápido, sumamente valioso, con la participación de 20 científicos de varios países, para verificar la utilidad de la termometría infrarroja como método para tamizaje general por Covid-19.</a:t>
            </a:r>
          </a:p>
          <a:p>
            <a:r>
              <a:rPr lang="es-CR" dirty="0"/>
              <a:t>El estudio, </a:t>
            </a:r>
            <a:r>
              <a:rPr lang="es-CR" sz="3200" b="1" dirty="0"/>
              <a:t>quizás</a:t>
            </a:r>
            <a:r>
              <a:rPr lang="es-CR" dirty="0"/>
              <a:t>, no ameritaba la aprobación de un comité de ética, pues el riesgo es mínimo.  ¿Quién debería tomar esa decisión?</a:t>
            </a:r>
          </a:p>
          <a:p>
            <a:r>
              <a:rPr lang="es-CR" dirty="0"/>
              <a:t>Opté por asesorarme con un buen amigo y decidimos enviarlo a revisión por el CEC-UCR… </a:t>
            </a:r>
            <a:r>
              <a:rPr lang="es-CR" b="1" dirty="0"/>
              <a:t>Veintiún semanas después (casi cinco meses), y después de cuatro rondas de revisión, </a:t>
            </a:r>
            <a:r>
              <a:rPr lang="es-CR" dirty="0"/>
              <a:t>no he logrado la aprobación. </a:t>
            </a:r>
            <a:r>
              <a:rPr lang="es-CR" b="1" dirty="0"/>
              <a:t>¿Fue una decisión atinada, o una decisión errada?</a:t>
            </a:r>
          </a:p>
          <a:p>
            <a:r>
              <a:rPr lang="es-CR" dirty="0"/>
              <a:t>ATINADA. Frustrante, pero atinada. Apegada a la ley y a la ética.</a:t>
            </a:r>
          </a:p>
        </p:txBody>
      </p:sp>
      <p:pic>
        <p:nvPicPr>
          <p:cNvPr id="4" name="Audio 3">
            <a:hlinkClick r:id="" action="ppaction://media"/>
            <a:extLst>
              <a:ext uri="{FF2B5EF4-FFF2-40B4-BE49-F238E27FC236}">
                <a16:creationId xmlns:a16="http://schemas.microsoft.com/office/drawing/2014/main" id="{9542E066-40FC-4056-AB12-0B6ECD06ED9C}"/>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633200" y="6299200"/>
            <a:ext cx="406400" cy="406400"/>
          </a:xfrm>
          <a:prstGeom prst="rect">
            <a:avLst/>
          </a:prstGeom>
        </p:spPr>
      </p:pic>
    </p:spTree>
    <p:custDataLst>
      <p:tags r:id="rId1"/>
    </p:custDataLst>
    <p:extLst>
      <p:ext uri="{BB962C8B-B14F-4D97-AF65-F5344CB8AC3E}">
        <p14:creationId xmlns:p14="http://schemas.microsoft.com/office/powerpoint/2010/main" val="2157576190"/>
      </p:ext>
    </p:extLst>
  </p:cSld>
  <p:clrMapOvr>
    <a:masterClrMapping/>
  </p:clrMapOvr>
  <mc:AlternateContent xmlns:mc="http://schemas.openxmlformats.org/markup-compatibility/2006">
    <mc:Choice xmlns:p14="http://schemas.microsoft.com/office/powerpoint/2010/main" Requires="p14">
      <p:transition spd="slow" p14:dur="2000" advTm="150196"/>
    </mc:Choice>
    <mc:Fallback>
      <p:transition spd="slow" advTm="1501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1" fill="hold" display="0">
                  <p:stCondLst>
                    <p:cond delay="indefinite"/>
                  </p:stCondLst>
                  <p:endCondLst>
                    <p:cond evt="onStopAudio" delay="0">
                      <p:tgtEl>
                        <p:sldTgt/>
                      </p:tgtEl>
                    </p:cond>
                  </p:endCondLst>
                </p:cTn>
                <p:tgtEl>
                  <p:spTgt spid="4"/>
                </p:tgtEl>
              </p:cMediaNode>
            </p:audio>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C5023-F7EC-4D97-A066-29A6931563A8}"/>
              </a:ext>
            </a:extLst>
          </p:cNvPr>
          <p:cNvSpPr>
            <a:spLocks noGrp="1"/>
          </p:cNvSpPr>
          <p:nvPr>
            <p:ph type="title"/>
          </p:nvPr>
        </p:nvSpPr>
        <p:spPr/>
        <p:txBody>
          <a:bodyPr/>
          <a:lstStyle/>
          <a:p>
            <a:r>
              <a:rPr lang="es-CR" dirty="0"/>
              <a:t>El aprendizaje nunca termina</a:t>
            </a:r>
            <a:endParaRPr lang="en-US" dirty="0"/>
          </a:p>
        </p:txBody>
      </p:sp>
      <p:sp>
        <p:nvSpPr>
          <p:cNvPr id="3" name="Content Placeholder 2">
            <a:extLst>
              <a:ext uri="{FF2B5EF4-FFF2-40B4-BE49-F238E27FC236}">
                <a16:creationId xmlns:a16="http://schemas.microsoft.com/office/drawing/2014/main" id="{D3E3B555-1CA2-4B69-97C2-1487FC934BD5}"/>
              </a:ext>
            </a:extLst>
          </p:cNvPr>
          <p:cNvSpPr>
            <a:spLocks noGrp="1"/>
          </p:cNvSpPr>
          <p:nvPr>
            <p:ph sz="half" idx="1"/>
          </p:nvPr>
        </p:nvSpPr>
        <p:spPr/>
        <p:txBody>
          <a:bodyPr>
            <a:normAutofit fontScale="92500" lnSpcReduction="10000"/>
          </a:bodyPr>
          <a:lstStyle/>
          <a:p>
            <a:r>
              <a:rPr lang="es-CR" dirty="0"/>
              <a:t>Aun si uno tiene toda la buena intención y posee experiencia, la investigación clínica o </a:t>
            </a:r>
            <a:r>
              <a:rPr lang="es-CR" dirty="0" err="1"/>
              <a:t>intervencional</a:t>
            </a:r>
            <a:r>
              <a:rPr lang="es-CR" dirty="0"/>
              <a:t> está llena de posibles complicaciones</a:t>
            </a:r>
          </a:p>
          <a:p>
            <a:r>
              <a:rPr lang="es-CR" dirty="0"/>
              <a:t>No basta con cumplir los requisitos burocráticos; es necesario estar atentos a las particularidades de cada estudio</a:t>
            </a:r>
          </a:p>
          <a:p>
            <a:r>
              <a:rPr lang="es-CR" dirty="0"/>
              <a:t>El estudio acaba hasta que acaba ... ¿o 15 años después?</a:t>
            </a:r>
          </a:p>
          <a:p>
            <a:r>
              <a:rPr lang="es-CR" dirty="0"/>
              <a:t>¿Vale la pena?</a:t>
            </a:r>
            <a:endParaRPr lang="en-US" dirty="0"/>
          </a:p>
        </p:txBody>
      </p:sp>
      <p:pic>
        <p:nvPicPr>
          <p:cNvPr id="6" name="Content Placeholder 5" descr="A person standing in front of a mirror posing for the camera&#10;&#10;Description generated with high confidence">
            <a:extLst>
              <a:ext uri="{FF2B5EF4-FFF2-40B4-BE49-F238E27FC236}">
                <a16:creationId xmlns:a16="http://schemas.microsoft.com/office/drawing/2014/main" id="{60934234-EC63-465D-B212-09E8BF33D854}"/>
              </a:ext>
            </a:extLst>
          </p:cNvPr>
          <p:cNvPicPr>
            <a:picLocks noGrp="1" noChangeAspect="1"/>
          </p:cNvPicPr>
          <p:nvPr>
            <p:ph sz="half" idx="2"/>
          </p:nvPr>
        </p:nvPicPr>
        <p:blipFill rotWithShape="1">
          <a:blip r:embed="rId6">
            <a:extLst>
              <a:ext uri="{28A0092B-C50C-407E-A947-70E740481C1C}">
                <a14:useLocalDpi xmlns:a14="http://schemas.microsoft.com/office/drawing/2010/main" val="0"/>
              </a:ext>
            </a:extLst>
          </a:blip>
          <a:srcRect l="9926" t="2551" r="25919"/>
          <a:stretch/>
        </p:blipFill>
        <p:spPr>
          <a:xfrm>
            <a:off x="6686549" y="1616075"/>
            <a:ext cx="4758969" cy="4819195"/>
          </a:xfrm>
        </p:spPr>
      </p:pic>
      <p:pic>
        <p:nvPicPr>
          <p:cNvPr id="4" name="Audio 3">
            <a:hlinkClick r:id="" action="ppaction://media"/>
            <a:extLst>
              <a:ext uri="{FF2B5EF4-FFF2-40B4-BE49-F238E27FC236}">
                <a16:creationId xmlns:a16="http://schemas.microsoft.com/office/drawing/2014/main" id="{4F67DEB6-8CED-40C0-A080-45C2BAA0E1E3}"/>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633200" y="6299200"/>
            <a:ext cx="406400" cy="406400"/>
          </a:xfrm>
          <a:prstGeom prst="rect">
            <a:avLst/>
          </a:prstGeom>
        </p:spPr>
      </p:pic>
    </p:spTree>
    <p:custDataLst>
      <p:tags r:id="rId1"/>
    </p:custDataLst>
    <p:extLst>
      <p:ext uri="{BB962C8B-B14F-4D97-AF65-F5344CB8AC3E}">
        <p14:creationId xmlns:p14="http://schemas.microsoft.com/office/powerpoint/2010/main" val="2264827737"/>
      </p:ext>
    </p:extLst>
  </p:cSld>
  <p:clrMapOvr>
    <a:masterClrMapping/>
  </p:clrMapOvr>
  <mc:AlternateContent xmlns:mc="http://schemas.openxmlformats.org/markup-compatibility/2006">
    <mc:Choice xmlns:p14="http://schemas.microsoft.com/office/powerpoint/2010/main" Requires="p14">
      <p:transition spd="slow" p14:dur="2000" advTm="126790"/>
    </mc:Choice>
    <mc:Fallback>
      <p:transition spd="slow" advTm="1267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1" fill="hold" display="0">
                  <p:stCondLst>
                    <p:cond delay="indefinite"/>
                  </p:stCondLst>
                  <p:endCondLst>
                    <p:cond evt="onStopAudio" delay="0">
                      <p:tgtEl>
                        <p:sldTgt/>
                      </p:tgtEl>
                    </p:cond>
                  </p:endCondLst>
                </p:cTn>
                <p:tgtEl>
                  <p:spTgt spid="4"/>
                </p:tgtEl>
              </p:cMediaNode>
            </p:audio>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R" dirty="0">
                <a:solidFill>
                  <a:srgbClr val="0070C0"/>
                </a:solidFill>
              </a:rPr>
              <a:t>Como en las películas</a:t>
            </a:r>
            <a:endParaRPr lang="en-US" dirty="0">
              <a:solidFill>
                <a:srgbClr val="0070C0"/>
              </a:solidFill>
            </a:endParaRPr>
          </a:p>
        </p:txBody>
      </p:sp>
      <p:sp>
        <p:nvSpPr>
          <p:cNvPr id="4" name="Rectangle 3"/>
          <p:cNvSpPr/>
          <p:nvPr/>
        </p:nvSpPr>
        <p:spPr>
          <a:xfrm>
            <a:off x="3162771" y="2057400"/>
            <a:ext cx="5866478" cy="3416320"/>
          </a:xfrm>
          <a:prstGeom prst="rect">
            <a:avLst/>
          </a:prstGeom>
          <a:noFill/>
        </p:spPr>
        <p:txBody>
          <a:bodyPr wrap="none" lIns="91440" tIns="45720" rIns="91440" bIns="45720">
            <a:spAutoFit/>
          </a:bodyPr>
          <a:lstStyle/>
          <a:p>
            <a:pPr algn="ctr"/>
            <a:r>
              <a:rPr lang="en-US" sz="5400" b="1" dirty="0" err="1">
                <a:ln w="9525">
                  <a:solidFill>
                    <a:schemeClr val="bg1"/>
                  </a:solidFill>
                  <a:prstDash val="solid"/>
                </a:ln>
                <a:effectLst>
                  <a:outerShdw blurRad="12700" dist="38100" dir="2700000" algn="tl" rotWithShape="0">
                    <a:schemeClr val="bg1">
                      <a:lumMod val="50000"/>
                    </a:schemeClr>
                  </a:outerShdw>
                </a:effectLst>
              </a:rPr>
              <a:t>Algunos</a:t>
            </a:r>
            <a:r>
              <a:rPr lang="en-US" sz="5400" b="1" dirty="0">
                <a:ln w="9525">
                  <a:solidFill>
                    <a:schemeClr val="bg1"/>
                  </a:solidFill>
                  <a:prstDash val="solid"/>
                </a:ln>
                <a:effectLst>
                  <a:outerShdw blurRad="12700" dist="38100" dir="2700000" algn="tl" rotWithShape="0">
                    <a:schemeClr val="bg1">
                      <a:lumMod val="50000"/>
                    </a:schemeClr>
                  </a:outerShdw>
                </a:effectLst>
              </a:rPr>
              <a:t> </a:t>
            </a:r>
            <a:r>
              <a:rPr lang="en-US" sz="5400" b="1" dirty="0" err="1">
                <a:ln w="9525">
                  <a:solidFill>
                    <a:schemeClr val="bg1"/>
                  </a:solidFill>
                  <a:prstDash val="solid"/>
                </a:ln>
                <a:effectLst>
                  <a:outerShdw blurRad="12700" dist="38100" dir="2700000" algn="tl" rotWithShape="0">
                    <a:schemeClr val="bg1">
                      <a:lumMod val="50000"/>
                    </a:schemeClr>
                  </a:outerShdw>
                </a:effectLst>
              </a:rPr>
              <a:t>nombres</a:t>
            </a:r>
            <a:br>
              <a:rPr lang="en-US" sz="5400" b="1" dirty="0">
                <a:ln w="9525">
                  <a:solidFill>
                    <a:schemeClr val="bg1"/>
                  </a:solidFill>
                  <a:prstDash val="solid"/>
                </a:ln>
                <a:effectLst>
                  <a:outerShdw blurRad="12700" dist="38100" dir="2700000" algn="tl" rotWithShape="0">
                    <a:schemeClr val="bg1">
                      <a:lumMod val="50000"/>
                    </a:schemeClr>
                  </a:outerShdw>
                </a:effectLst>
              </a:rPr>
            </a:br>
            <a:r>
              <a:rPr lang="en-US" sz="5400" b="1" dirty="0" err="1">
                <a:ln w="9525">
                  <a:solidFill>
                    <a:schemeClr val="bg1"/>
                  </a:solidFill>
                  <a:prstDash val="solid"/>
                </a:ln>
                <a:effectLst>
                  <a:outerShdw blurRad="12700" dist="38100" dir="2700000" algn="tl" rotWithShape="0">
                    <a:schemeClr val="bg1">
                      <a:lumMod val="50000"/>
                    </a:schemeClr>
                  </a:outerShdw>
                </a:effectLst>
              </a:rPr>
              <a:t>han</a:t>
            </a:r>
            <a:r>
              <a:rPr lang="en-US" sz="5400" b="1" dirty="0">
                <a:ln w="9525">
                  <a:solidFill>
                    <a:schemeClr val="bg1"/>
                  </a:solidFill>
                  <a:prstDash val="solid"/>
                </a:ln>
                <a:effectLst>
                  <a:outerShdw blurRad="12700" dist="38100" dir="2700000" algn="tl" rotWithShape="0">
                    <a:schemeClr val="bg1">
                      <a:lumMod val="50000"/>
                    </a:schemeClr>
                  </a:outerShdw>
                </a:effectLst>
              </a:rPr>
              <a:t> </a:t>
            </a:r>
            <a:r>
              <a:rPr lang="en-US" sz="5400" b="1" dirty="0" err="1">
                <a:ln w="9525">
                  <a:solidFill>
                    <a:schemeClr val="bg1"/>
                  </a:solidFill>
                  <a:prstDash val="solid"/>
                </a:ln>
                <a:effectLst>
                  <a:outerShdw blurRad="12700" dist="38100" dir="2700000" algn="tl" rotWithShape="0">
                    <a:schemeClr val="bg1">
                      <a:lumMod val="50000"/>
                    </a:schemeClr>
                  </a:outerShdw>
                </a:effectLst>
              </a:rPr>
              <a:t>sido</a:t>
            </a:r>
            <a:r>
              <a:rPr lang="en-US" sz="5400" b="1" dirty="0">
                <a:ln w="9525">
                  <a:solidFill>
                    <a:schemeClr val="bg1"/>
                  </a:solidFill>
                  <a:prstDash val="solid"/>
                </a:ln>
                <a:effectLst>
                  <a:outerShdw blurRad="12700" dist="38100" dir="2700000" algn="tl" rotWithShape="0">
                    <a:schemeClr val="bg1">
                      <a:lumMod val="50000"/>
                    </a:schemeClr>
                  </a:outerShdw>
                </a:effectLst>
              </a:rPr>
              <a:t> </a:t>
            </a:r>
            <a:r>
              <a:rPr lang="en-US" sz="5400" b="1" dirty="0" err="1">
                <a:ln w="9525">
                  <a:solidFill>
                    <a:schemeClr val="bg1"/>
                  </a:solidFill>
                  <a:prstDash val="solid"/>
                </a:ln>
                <a:effectLst>
                  <a:outerShdw blurRad="12700" dist="38100" dir="2700000" algn="tl" rotWithShape="0">
                    <a:schemeClr val="bg1">
                      <a:lumMod val="50000"/>
                    </a:schemeClr>
                  </a:outerShdw>
                </a:effectLst>
              </a:rPr>
              <a:t>cambiados</a:t>
            </a:r>
            <a:br>
              <a:rPr lang="en-US" sz="5400" b="1" dirty="0">
                <a:ln w="9525">
                  <a:solidFill>
                    <a:schemeClr val="bg1"/>
                  </a:solidFill>
                  <a:prstDash val="solid"/>
                </a:ln>
                <a:effectLst>
                  <a:outerShdw blurRad="12700" dist="38100" dir="2700000" algn="tl" rotWithShape="0">
                    <a:schemeClr val="bg1">
                      <a:lumMod val="50000"/>
                    </a:schemeClr>
                  </a:outerShdw>
                </a:effectLst>
              </a:rPr>
            </a:br>
            <a:r>
              <a:rPr lang="en-US" sz="5400" b="1" dirty="0">
                <a:ln w="9525">
                  <a:solidFill>
                    <a:schemeClr val="bg1"/>
                  </a:solidFill>
                  <a:prstDash val="solid"/>
                </a:ln>
                <a:effectLst>
                  <a:outerShdw blurRad="12700" dist="38100" dir="2700000" algn="tl" rotWithShape="0">
                    <a:schemeClr val="bg1">
                      <a:lumMod val="50000"/>
                    </a:schemeClr>
                  </a:outerShdw>
                </a:effectLst>
              </a:rPr>
              <a:t>para </a:t>
            </a:r>
            <a:r>
              <a:rPr lang="en-US" sz="5400" b="1" dirty="0" err="1">
                <a:ln w="9525">
                  <a:solidFill>
                    <a:schemeClr val="bg1"/>
                  </a:solidFill>
                  <a:prstDash val="solid"/>
                </a:ln>
                <a:effectLst>
                  <a:outerShdw blurRad="12700" dist="38100" dir="2700000" algn="tl" rotWithShape="0">
                    <a:schemeClr val="bg1">
                      <a:lumMod val="50000"/>
                    </a:schemeClr>
                  </a:outerShdw>
                </a:effectLst>
              </a:rPr>
              <a:t>proteger</a:t>
            </a:r>
            <a:r>
              <a:rPr lang="en-US" sz="5400" b="1" dirty="0">
                <a:ln w="9525">
                  <a:solidFill>
                    <a:schemeClr val="bg1"/>
                  </a:solidFill>
                  <a:prstDash val="solid"/>
                </a:ln>
                <a:effectLst>
                  <a:outerShdw blurRad="12700" dist="38100" dir="2700000" algn="tl" rotWithShape="0">
                    <a:schemeClr val="bg1">
                      <a:lumMod val="50000"/>
                    </a:schemeClr>
                  </a:outerShdw>
                </a:effectLst>
              </a:rPr>
              <a:t> a los</a:t>
            </a:r>
            <a:br>
              <a:rPr lang="en-US" sz="5400" b="1" dirty="0">
                <a:ln w="9525">
                  <a:solidFill>
                    <a:schemeClr val="bg1"/>
                  </a:solidFill>
                  <a:prstDash val="solid"/>
                </a:ln>
                <a:effectLst>
                  <a:outerShdw blurRad="12700" dist="38100" dir="2700000" algn="tl" rotWithShape="0">
                    <a:schemeClr val="bg1">
                      <a:lumMod val="50000"/>
                    </a:schemeClr>
                  </a:outerShdw>
                </a:effectLst>
              </a:rPr>
            </a:br>
            <a:r>
              <a:rPr lang="en-US" sz="5400" b="1" dirty="0" err="1">
                <a:ln w="9525">
                  <a:solidFill>
                    <a:schemeClr val="bg1"/>
                  </a:solidFill>
                  <a:prstDash val="solid"/>
                </a:ln>
                <a:effectLst>
                  <a:outerShdw blurRad="12700" dist="38100" dir="2700000" algn="tl" rotWithShape="0">
                    <a:schemeClr val="bg1">
                      <a:lumMod val="50000"/>
                    </a:schemeClr>
                  </a:outerShdw>
                </a:effectLst>
              </a:rPr>
              <a:t>inocentes</a:t>
            </a:r>
            <a:endParaRPr lang="en-US" sz="5400" b="1" dirty="0">
              <a:ln w="9525">
                <a:solidFill>
                  <a:schemeClr val="bg1"/>
                </a:solidFill>
                <a:prstDash val="solid"/>
              </a:ln>
              <a:effectLst>
                <a:outerShdw blurRad="12700" dist="38100" dir="2700000" algn="tl" rotWithShape="0">
                  <a:schemeClr val="bg1">
                    <a:lumMod val="50000"/>
                  </a:schemeClr>
                </a:outerShdw>
              </a:effectLst>
            </a:endParaRPr>
          </a:p>
        </p:txBody>
      </p:sp>
      <p:pic>
        <p:nvPicPr>
          <p:cNvPr id="3" name="Audio 2">
            <a:hlinkClick r:id="" action="ppaction://media"/>
            <a:extLst>
              <a:ext uri="{FF2B5EF4-FFF2-40B4-BE49-F238E27FC236}">
                <a16:creationId xmlns:a16="http://schemas.microsoft.com/office/drawing/2014/main" id="{1745E36A-98C0-4D7C-B588-1F4FF4D2D173}"/>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3154254582"/>
      </p:ext>
    </p:extLst>
  </p:cSld>
  <p:clrMapOvr>
    <a:masterClrMapping/>
  </p:clrMapOvr>
  <mc:AlternateContent xmlns:mc="http://schemas.openxmlformats.org/markup-compatibility/2006">
    <mc:Choice xmlns:p14="http://schemas.microsoft.com/office/powerpoint/2010/main" Requires="p14">
      <p:transition spd="slow" p14:dur="2000" advTm="10110"/>
    </mc:Choice>
    <mc:Fallback>
      <p:transition spd="slow" advTm="101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a:extLst>
              <a:ext uri="{FF2B5EF4-FFF2-40B4-BE49-F238E27FC236}">
                <a16:creationId xmlns:a16="http://schemas.microsoft.com/office/drawing/2014/main" id="{D10EE49D-6604-42D7-A6BD-319F9538D211}"/>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2463" y="1792586"/>
            <a:ext cx="3183851" cy="4920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043" name="Picture 3">
            <a:extLst>
              <a:ext uri="{FF2B5EF4-FFF2-40B4-BE49-F238E27FC236}">
                <a16:creationId xmlns:a16="http://schemas.microsoft.com/office/drawing/2014/main" id="{C36C290A-ECBF-4CA0-90EC-5087CF962560}"/>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9390" y="1792586"/>
            <a:ext cx="4672262" cy="4859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extLst>
              <a:ext uri="{FF2B5EF4-FFF2-40B4-BE49-F238E27FC236}">
                <a16:creationId xmlns:a16="http://schemas.microsoft.com/office/drawing/2014/main" id="{1C40E0CE-3B27-4B22-87B5-6A9C8106F572}"/>
              </a:ext>
            </a:extLst>
          </p:cNvPr>
          <p:cNvSpPr txBox="1"/>
          <p:nvPr/>
        </p:nvSpPr>
        <p:spPr>
          <a:xfrm>
            <a:off x="1638687" y="552259"/>
            <a:ext cx="8745599" cy="769441"/>
          </a:xfrm>
          <a:prstGeom prst="rect">
            <a:avLst/>
          </a:prstGeom>
          <a:noFill/>
        </p:spPr>
        <p:txBody>
          <a:bodyPr wrap="none" rtlCol="0">
            <a:spAutoFit/>
          </a:bodyPr>
          <a:lstStyle/>
          <a:p>
            <a:r>
              <a:rPr lang="es-CR" sz="4400" b="1" dirty="0"/>
              <a:t>El Cólera: muerte por deshidratación</a:t>
            </a:r>
            <a:endParaRPr lang="en-US" sz="4400" b="1" dirty="0"/>
          </a:p>
        </p:txBody>
      </p:sp>
      <p:pic>
        <p:nvPicPr>
          <p:cNvPr id="3" name="Audio 2">
            <a:hlinkClick r:id="" action="ppaction://media"/>
            <a:extLst>
              <a:ext uri="{FF2B5EF4-FFF2-40B4-BE49-F238E27FC236}">
                <a16:creationId xmlns:a16="http://schemas.microsoft.com/office/drawing/2014/main" id="{1185765F-9541-43DD-9032-9893D2AF57BD}"/>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1510417761"/>
      </p:ext>
    </p:extLst>
  </p:cSld>
  <p:clrMapOvr>
    <a:masterClrMapping/>
  </p:clrMapOvr>
  <p:transition spd="slow" advTm="29429">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a:extLst>
              <a:ext uri="{FF2B5EF4-FFF2-40B4-BE49-F238E27FC236}">
                <a16:creationId xmlns:a16="http://schemas.microsoft.com/office/drawing/2014/main" id="{F2EC9231-1D32-441B-B7CC-19A496EA784C}"/>
              </a:ext>
            </a:extLst>
          </p:cNvPr>
          <p:cNvPicPr>
            <a:picLocks noChangeArrowheads="1"/>
          </p:cNvPicPr>
          <p:nvPr/>
        </p:nvPicPr>
        <p:blipFill>
          <a:blip r:embed="rId6">
            <a:extLst>
              <a:ext uri="{28A0092B-C50C-407E-A947-70E740481C1C}">
                <a14:useLocalDpi xmlns:a14="http://schemas.microsoft.com/office/drawing/2010/main" val="0"/>
              </a:ext>
            </a:extLst>
          </a:blip>
          <a:srcRect l="58496"/>
          <a:stretch>
            <a:fillRect/>
          </a:stretch>
        </p:blipFill>
        <p:spPr bwMode="auto">
          <a:xfrm>
            <a:off x="3648662" y="404813"/>
            <a:ext cx="3749675" cy="599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9091" name="Rectangle 3">
            <a:extLst>
              <a:ext uri="{FF2B5EF4-FFF2-40B4-BE49-F238E27FC236}">
                <a16:creationId xmlns:a16="http://schemas.microsoft.com/office/drawing/2014/main" id="{BE6973D3-FC69-4488-9148-3AC559A182AB}"/>
              </a:ext>
            </a:extLst>
          </p:cNvPr>
          <p:cNvSpPr>
            <a:spLocks noChangeArrowheads="1"/>
          </p:cNvSpPr>
          <p:nvPr/>
        </p:nvSpPr>
        <p:spPr bwMode="auto">
          <a:xfrm>
            <a:off x="868727" y="560640"/>
            <a:ext cx="2717800" cy="5629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a:spcBef>
                <a:spcPct val="50000"/>
              </a:spcBef>
            </a:pPr>
            <a:r>
              <a:rPr lang="en-US" altLang="en-US" sz="2400" dirty="0">
                <a:latin typeface="Arial" panose="020B0604020202020204" pitchFamily="34" charset="0"/>
                <a:cs typeface="Arial" panose="020B0604020202020204" pitchFamily="34" charset="0"/>
              </a:rPr>
              <a:t>4 </a:t>
            </a:r>
            <a:r>
              <a:rPr lang="en-US" altLang="en-US" sz="2400" dirty="0" err="1">
                <a:latin typeface="Arial" panose="020B0604020202020204" pitchFamily="34" charset="0"/>
                <a:cs typeface="Arial" panose="020B0604020202020204" pitchFamily="34" charset="0"/>
              </a:rPr>
              <a:t>millones</a:t>
            </a:r>
            <a:r>
              <a:rPr lang="en-US" altLang="en-US" sz="2400" dirty="0">
                <a:latin typeface="Arial" panose="020B0604020202020204" pitchFamily="34" charset="0"/>
                <a:cs typeface="Arial" panose="020B0604020202020204" pitchFamily="34" charset="0"/>
              </a:rPr>
              <a:t> de personas se </a:t>
            </a:r>
            <a:r>
              <a:rPr lang="en-US" altLang="en-US" sz="2400" dirty="0" err="1">
                <a:latin typeface="Arial" panose="020B0604020202020204" pitchFamily="34" charset="0"/>
                <a:cs typeface="Arial" panose="020B0604020202020204" pitchFamily="34" charset="0"/>
              </a:rPr>
              <a:t>contagian</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anualmente</a:t>
            </a:r>
            <a:r>
              <a:rPr lang="en-US" altLang="en-US" sz="2400" dirty="0">
                <a:latin typeface="Arial" panose="020B0604020202020204" pitchFamily="34" charset="0"/>
                <a:cs typeface="Arial" panose="020B0604020202020204" pitchFamily="34" charset="0"/>
              </a:rPr>
              <a:t> de </a:t>
            </a:r>
            <a:r>
              <a:rPr lang="en-US" altLang="en-US" sz="2400" dirty="0" err="1">
                <a:latin typeface="Arial" panose="020B0604020202020204" pitchFamily="34" charset="0"/>
                <a:cs typeface="Arial" panose="020B0604020202020204" pitchFamily="34" charset="0"/>
              </a:rPr>
              <a:t>cólera</a:t>
            </a:r>
            <a:r>
              <a:rPr lang="en-US" altLang="en-US" sz="2400" dirty="0">
                <a:latin typeface="Arial" panose="020B0604020202020204" pitchFamily="34" charset="0"/>
                <a:cs typeface="Arial" panose="020B0604020202020204" pitchFamily="34" charset="0"/>
              </a:rPr>
              <a:t> y </a:t>
            </a:r>
            <a:r>
              <a:rPr lang="en-US" altLang="en-US" sz="2400" dirty="0" err="1">
                <a:latin typeface="Arial" panose="020B0604020202020204" pitchFamily="34" charset="0"/>
                <a:cs typeface="Arial" panose="020B0604020202020204" pitchFamily="34" charset="0"/>
              </a:rPr>
              <a:t>podrían</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morir</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en</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cuestión</a:t>
            </a:r>
            <a:r>
              <a:rPr lang="en-US" altLang="en-US" sz="2400" dirty="0">
                <a:latin typeface="Arial" panose="020B0604020202020204" pitchFamily="34" charset="0"/>
                <a:cs typeface="Arial" panose="020B0604020202020204" pitchFamily="34" charset="0"/>
              </a:rPr>
              <a:t> de horas</a:t>
            </a:r>
          </a:p>
          <a:p>
            <a:pPr algn="ctr">
              <a:spcBef>
                <a:spcPct val="50000"/>
              </a:spcBef>
            </a:pPr>
            <a:r>
              <a:rPr lang="es-CR" altLang="en-US" sz="2400" dirty="0">
                <a:latin typeface="Arial" panose="020B0604020202020204" pitchFamily="34" charset="0"/>
                <a:cs typeface="Arial" panose="020B0604020202020204" pitchFamily="34" charset="0"/>
              </a:rPr>
              <a:t>P</a:t>
            </a:r>
            <a:r>
              <a:rPr lang="en-US" altLang="en-US" sz="2400" dirty="0">
                <a:latin typeface="Arial" panose="020B0604020202020204" pitchFamily="34" charset="0"/>
                <a:cs typeface="Arial" panose="020B0604020202020204" pitchFamily="34" charset="0"/>
              </a:rPr>
              <a:t>ERO</a:t>
            </a:r>
          </a:p>
          <a:p>
            <a:pPr algn="ctr">
              <a:spcBef>
                <a:spcPct val="50000"/>
              </a:spcBef>
            </a:pPr>
            <a:r>
              <a:rPr lang="en-US" altLang="en-US" sz="2400" dirty="0">
                <a:latin typeface="Arial" panose="020B0604020202020204" pitchFamily="34" charset="0"/>
                <a:cs typeface="Arial" panose="020B0604020202020204" pitchFamily="34" charset="0"/>
              </a:rPr>
              <a:t>el 80% se </a:t>
            </a:r>
            <a:r>
              <a:rPr lang="en-US" altLang="en-US" sz="2400" dirty="0" err="1">
                <a:latin typeface="Arial" panose="020B0604020202020204" pitchFamily="34" charset="0"/>
                <a:cs typeface="Arial" panose="020B0604020202020204" pitchFamily="34" charset="0"/>
              </a:rPr>
              <a:t>salvan</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tomando</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sueros</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orales</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especiales</a:t>
            </a:r>
            <a:endParaRPr lang="en-US" altLang="en-US" sz="2400" dirty="0">
              <a:latin typeface="Arial" panose="020B0604020202020204" pitchFamily="34" charset="0"/>
              <a:cs typeface="Arial" panose="020B0604020202020204" pitchFamily="34" charset="0"/>
            </a:endParaRPr>
          </a:p>
          <a:p>
            <a:pPr algn="r">
              <a:spcBef>
                <a:spcPct val="50000"/>
              </a:spcBef>
            </a:pPr>
            <a:r>
              <a:rPr lang="en-US" altLang="en-US" sz="2400" dirty="0">
                <a:latin typeface="Arial" panose="020B0604020202020204" pitchFamily="34" charset="0"/>
                <a:cs typeface="Arial" panose="020B0604020202020204" pitchFamily="34" charset="0"/>
              </a:rPr>
              <a:t>OMS, 2019</a:t>
            </a:r>
          </a:p>
          <a:p>
            <a:pPr algn="ctr">
              <a:spcBef>
                <a:spcPct val="50000"/>
              </a:spcBef>
            </a:pPr>
            <a:endParaRPr lang="en-US" altLang="en-US" sz="2400" dirty="0">
              <a:latin typeface="Arial" panose="020B0604020202020204" pitchFamily="34" charset="0"/>
              <a:cs typeface="Arial" panose="020B0604020202020204" pitchFamily="34" charset="0"/>
            </a:endParaRPr>
          </a:p>
        </p:txBody>
      </p:sp>
      <p:sp>
        <p:nvSpPr>
          <p:cNvPr id="89093" name="Rectangle 5">
            <a:extLst>
              <a:ext uri="{FF2B5EF4-FFF2-40B4-BE49-F238E27FC236}">
                <a16:creationId xmlns:a16="http://schemas.microsoft.com/office/drawing/2014/main" id="{90B6062B-1568-46D9-8745-143C3C3CDD35}"/>
              </a:ext>
            </a:extLst>
          </p:cNvPr>
          <p:cNvSpPr>
            <a:spLocks noChangeArrowheads="1"/>
          </p:cNvSpPr>
          <p:nvPr/>
        </p:nvSpPr>
        <p:spPr bwMode="auto">
          <a:xfrm>
            <a:off x="1066800" y="6400800"/>
            <a:ext cx="3505200" cy="381000"/>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TextBox 1">
            <a:extLst>
              <a:ext uri="{FF2B5EF4-FFF2-40B4-BE49-F238E27FC236}">
                <a16:creationId xmlns:a16="http://schemas.microsoft.com/office/drawing/2014/main" id="{85150C77-0BE9-4D6E-B293-BAD2BA43E274}"/>
              </a:ext>
            </a:extLst>
          </p:cNvPr>
          <p:cNvSpPr txBox="1"/>
          <p:nvPr/>
        </p:nvSpPr>
        <p:spPr>
          <a:xfrm>
            <a:off x="7444788" y="723182"/>
            <a:ext cx="4522392" cy="4893647"/>
          </a:xfrm>
          <a:prstGeom prst="rect">
            <a:avLst/>
          </a:prstGeom>
          <a:noFill/>
        </p:spPr>
        <p:txBody>
          <a:bodyPr wrap="none" rtlCol="0">
            <a:spAutoFit/>
          </a:bodyPr>
          <a:lstStyle/>
          <a:p>
            <a:pPr marL="457200" indent="-457200">
              <a:buFont typeface="Arial" panose="020B0604020202020204" pitchFamily="34" charset="0"/>
              <a:buChar char="•"/>
            </a:pPr>
            <a:r>
              <a:rPr lang="es-CR" sz="2600" dirty="0">
                <a:latin typeface="Arial" panose="020B0604020202020204" pitchFamily="34" charset="0"/>
                <a:cs typeface="Arial" panose="020B0604020202020204" pitchFamily="34" charset="0"/>
              </a:rPr>
              <a:t>Un estudio bien hecho </a:t>
            </a:r>
            <a:br>
              <a:rPr lang="es-CR" sz="2600" dirty="0">
                <a:latin typeface="Arial" panose="020B0604020202020204" pitchFamily="34" charset="0"/>
                <a:cs typeface="Arial" panose="020B0604020202020204" pitchFamily="34" charset="0"/>
              </a:rPr>
            </a:br>
            <a:r>
              <a:rPr lang="es-CR" sz="2600" dirty="0">
                <a:latin typeface="Arial" panose="020B0604020202020204" pitchFamily="34" charset="0"/>
                <a:cs typeface="Arial" panose="020B0604020202020204" pitchFamily="34" charset="0"/>
              </a:rPr>
              <a:t>puede salvar miles de </a:t>
            </a:r>
            <a:br>
              <a:rPr lang="es-CR" sz="2600" dirty="0">
                <a:latin typeface="Arial" panose="020B0604020202020204" pitchFamily="34" charset="0"/>
                <a:cs typeface="Arial" panose="020B0604020202020204" pitchFamily="34" charset="0"/>
              </a:rPr>
            </a:br>
            <a:r>
              <a:rPr lang="es-CR" sz="2600" dirty="0">
                <a:latin typeface="Arial" panose="020B0604020202020204" pitchFamily="34" charset="0"/>
                <a:cs typeface="Arial" panose="020B0604020202020204" pitchFamily="34" charset="0"/>
              </a:rPr>
              <a:t>vidas, aún 50 años des-</a:t>
            </a:r>
            <a:br>
              <a:rPr lang="es-CR" sz="2600" dirty="0">
                <a:latin typeface="Arial" panose="020B0604020202020204" pitchFamily="34" charset="0"/>
                <a:cs typeface="Arial" panose="020B0604020202020204" pitchFamily="34" charset="0"/>
              </a:rPr>
            </a:br>
            <a:r>
              <a:rPr lang="es-CR" sz="2600" dirty="0" err="1">
                <a:latin typeface="Arial" panose="020B0604020202020204" pitchFamily="34" charset="0"/>
                <a:cs typeface="Arial" panose="020B0604020202020204" pitchFamily="34" charset="0"/>
              </a:rPr>
              <a:t>pués</a:t>
            </a:r>
            <a:r>
              <a:rPr lang="es-CR" sz="2600" dirty="0">
                <a:latin typeface="Arial" panose="020B0604020202020204" pitchFamily="34" charset="0"/>
                <a:cs typeface="Arial" panose="020B0604020202020204" pitchFamily="34" charset="0"/>
              </a:rPr>
              <a:t>.</a:t>
            </a:r>
          </a:p>
          <a:p>
            <a:pPr marL="457200" indent="-457200">
              <a:buFont typeface="Arial" panose="020B0604020202020204" pitchFamily="34" charset="0"/>
              <a:buChar char="•"/>
            </a:pPr>
            <a:r>
              <a:rPr lang="es-CR" sz="2600" dirty="0">
                <a:latin typeface="Arial" panose="020B0604020202020204" pitchFamily="34" charset="0"/>
                <a:cs typeface="Arial" panose="020B0604020202020204" pitchFamily="34" charset="0"/>
              </a:rPr>
              <a:t>P.ej., el trabajo de </a:t>
            </a:r>
            <a:br>
              <a:rPr lang="es-CR" sz="2600" dirty="0">
                <a:latin typeface="Arial" panose="020B0604020202020204" pitchFamily="34" charset="0"/>
                <a:cs typeface="Arial" panose="020B0604020202020204" pitchFamily="34" charset="0"/>
              </a:rPr>
            </a:br>
            <a:r>
              <a:rPr lang="es-CR" sz="2600" dirty="0">
                <a:latin typeface="Arial" panose="020B0604020202020204" pitchFamily="34" charset="0"/>
                <a:cs typeface="Arial" panose="020B0604020202020204" pitchFamily="34" charset="0"/>
              </a:rPr>
              <a:t>Norbert </a:t>
            </a:r>
            <a:r>
              <a:rPr lang="es-CR" sz="2600" dirty="0" err="1">
                <a:latin typeface="Arial" panose="020B0604020202020204" pitchFamily="34" charset="0"/>
                <a:cs typeface="Arial" panose="020B0604020202020204" pitchFamily="34" charset="0"/>
              </a:rPr>
              <a:t>Hirchshorn</a:t>
            </a:r>
            <a:r>
              <a:rPr lang="es-CR" sz="2600" dirty="0">
                <a:latin typeface="Arial" panose="020B0604020202020204" pitchFamily="34" charset="0"/>
                <a:cs typeface="Arial" panose="020B0604020202020204" pitchFamily="34" charset="0"/>
              </a:rPr>
              <a:t> (1968)</a:t>
            </a:r>
            <a:br>
              <a:rPr lang="es-CR" sz="2600" dirty="0">
                <a:latin typeface="Arial" panose="020B0604020202020204" pitchFamily="34" charset="0"/>
                <a:cs typeface="Arial" panose="020B0604020202020204" pitchFamily="34" charset="0"/>
              </a:rPr>
            </a:br>
            <a:r>
              <a:rPr lang="es-CR" sz="2600" dirty="0">
                <a:latin typeface="Arial" panose="020B0604020202020204" pitchFamily="34" charset="0"/>
                <a:cs typeface="Arial" panose="020B0604020202020204" pitchFamily="34" charset="0"/>
              </a:rPr>
              <a:t>y de Nathaniel Pierce </a:t>
            </a:r>
            <a:br>
              <a:rPr lang="es-CR" sz="2600" dirty="0">
                <a:latin typeface="Arial" panose="020B0604020202020204" pitchFamily="34" charset="0"/>
                <a:cs typeface="Arial" panose="020B0604020202020204" pitchFamily="34" charset="0"/>
              </a:rPr>
            </a:br>
            <a:r>
              <a:rPr lang="es-CR" sz="2600" dirty="0">
                <a:latin typeface="Arial" panose="020B0604020202020204" pitchFamily="34" charset="0"/>
                <a:cs typeface="Arial" panose="020B0604020202020204" pitchFamily="34" charset="0"/>
              </a:rPr>
              <a:t>(1968) sobre el uso de </a:t>
            </a:r>
            <a:br>
              <a:rPr lang="es-CR" sz="2600" dirty="0">
                <a:latin typeface="Arial" panose="020B0604020202020204" pitchFamily="34" charset="0"/>
                <a:cs typeface="Arial" panose="020B0604020202020204" pitchFamily="34" charset="0"/>
              </a:rPr>
            </a:br>
            <a:r>
              <a:rPr lang="es-CR" sz="2600" dirty="0">
                <a:latin typeface="Arial" panose="020B0604020202020204" pitchFamily="34" charset="0"/>
                <a:cs typeface="Arial" panose="020B0604020202020204" pitchFamily="34" charset="0"/>
              </a:rPr>
              <a:t>soluciones para </a:t>
            </a:r>
            <a:r>
              <a:rPr lang="es-CR" sz="2600" dirty="0" err="1">
                <a:latin typeface="Arial" panose="020B0604020202020204" pitchFamily="34" charset="0"/>
                <a:cs typeface="Arial" panose="020B0604020202020204" pitchFamily="34" charset="0"/>
              </a:rPr>
              <a:t>rehidra</a:t>
            </a:r>
            <a:r>
              <a:rPr lang="es-CR" sz="2600" dirty="0">
                <a:latin typeface="Arial" panose="020B0604020202020204" pitchFamily="34" charset="0"/>
                <a:cs typeface="Arial" panose="020B0604020202020204" pitchFamily="34" charset="0"/>
              </a:rPr>
              <a:t>-</a:t>
            </a:r>
            <a:br>
              <a:rPr lang="es-CR" sz="2600" dirty="0">
                <a:latin typeface="Arial" panose="020B0604020202020204" pitchFamily="34" charset="0"/>
                <a:cs typeface="Arial" panose="020B0604020202020204" pitchFamily="34" charset="0"/>
              </a:rPr>
            </a:br>
            <a:r>
              <a:rPr lang="es-CR" sz="2600" dirty="0" err="1">
                <a:latin typeface="Arial" panose="020B0604020202020204" pitchFamily="34" charset="0"/>
                <a:cs typeface="Arial" panose="020B0604020202020204" pitchFamily="34" charset="0"/>
              </a:rPr>
              <a:t>tación</a:t>
            </a:r>
            <a:r>
              <a:rPr lang="es-CR" sz="2600" dirty="0">
                <a:latin typeface="Arial" panose="020B0604020202020204" pitchFamily="34" charset="0"/>
                <a:cs typeface="Arial" panose="020B0604020202020204" pitchFamily="34" charset="0"/>
              </a:rPr>
              <a:t> oral en el trata-</a:t>
            </a:r>
            <a:br>
              <a:rPr lang="es-CR" sz="2600" dirty="0">
                <a:latin typeface="Arial" panose="020B0604020202020204" pitchFamily="34" charset="0"/>
                <a:cs typeface="Arial" panose="020B0604020202020204" pitchFamily="34" charset="0"/>
              </a:rPr>
            </a:br>
            <a:r>
              <a:rPr lang="es-CR" sz="2600" dirty="0">
                <a:latin typeface="Arial" panose="020B0604020202020204" pitchFamily="34" charset="0"/>
                <a:cs typeface="Arial" panose="020B0604020202020204" pitchFamily="34" charset="0"/>
              </a:rPr>
              <a:t>miento de la deshidrata-</a:t>
            </a:r>
            <a:br>
              <a:rPr lang="es-CR" sz="2600" dirty="0">
                <a:latin typeface="Arial" panose="020B0604020202020204" pitchFamily="34" charset="0"/>
                <a:cs typeface="Arial" panose="020B0604020202020204" pitchFamily="34" charset="0"/>
              </a:rPr>
            </a:br>
            <a:r>
              <a:rPr lang="es-CR" sz="2600" dirty="0" err="1">
                <a:latin typeface="Arial" panose="020B0604020202020204" pitchFamily="34" charset="0"/>
                <a:cs typeface="Arial" panose="020B0604020202020204" pitchFamily="34" charset="0"/>
              </a:rPr>
              <a:t>ción</a:t>
            </a:r>
            <a:r>
              <a:rPr lang="es-CR" sz="2600" dirty="0">
                <a:latin typeface="Arial" panose="020B0604020202020204" pitchFamily="34" charset="0"/>
                <a:cs typeface="Arial" panose="020B0604020202020204" pitchFamily="34" charset="0"/>
              </a:rPr>
              <a:t> por cólera.</a:t>
            </a:r>
            <a:endParaRPr lang="en-US" sz="2600" dirty="0">
              <a:latin typeface="Arial" panose="020B0604020202020204" pitchFamily="34" charset="0"/>
              <a:cs typeface="Arial" panose="020B0604020202020204" pitchFamily="34" charset="0"/>
            </a:endParaRPr>
          </a:p>
        </p:txBody>
      </p:sp>
      <p:pic>
        <p:nvPicPr>
          <p:cNvPr id="3" name="Audio 2">
            <a:hlinkClick r:id="" action="ppaction://media"/>
            <a:extLst>
              <a:ext uri="{FF2B5EF4-FFF2-40B4-BE49-F238E27FC236}">
                <a16:creationId xmlns:a16="http://schemas.microsoft.com/office/drawing/2014/main" id="{2C148E40-F0BF-4A32-AC04-945F6C4043E8}"/>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633200" y="6299200"/>
            <a:ext cx="406400" cy="406400"/>
          </a:xfrm>
          <a:prstGeom prst="rect">
            <a:avLst/>
          </a:prstGeom>
        </p:spPr>
      </p:pic>
    </p:spTree>
    <p:custDataLst>
      <p:tags r:id="rId1"/>
    </p:custDataLst>
    <p:extLst>
      <p:ext uri="{BB962C8B-B14F-4D97-AF65-F5344CB8AC3E}">
        <p14:creationId xmlns:p14="http://schemas.microsoft.com/office/powerpoint/2010/main" val="2019184070"/>
      </p:ext>
    </p:extLst>
  </p:cSld>
  <p:clrMapOvr>
    <a:masterClrMapping/>
  </p:clrMapOvr>
  <p:transition spd="slow" advTm="6679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89091"/>
                                        </p:tgtEl>
                                        <p:attrNameLst>
                                          <p:attrName>style.visibility</p:attrName>
                                        </p:attrNameLst>
                                      </p:cBhvr>
                                      <p:to>
                                        <p:strVal val="visible"/>
                                      </p:to>
                                    </p:set>
                                    <p:anim calcmode="lin" valueType="num">
                                      <p:cBhvr additive="base">
                                        <p:cTn id="11" dur="500" fill="hold"/>
                                        <p:tgtEl>
                                          <p:spTgt spid="89091"/>
                                        </p:tgtEl>
                                        <p:attrNameLst>
                                          <p:attrName>ppt_x</p:attrName>
                                        </p:attrNameLst>
                                      </p:cBhvr>
                                      <p:tavLst>
                                        <p:tav tm="0">
                                          <p:val>
                                            <p:strVal val="#ppt_x"/>
                                          </p:val>
                                        </p:tav>
                                        <p:tav tm="100000">
                                          <p:val>
                                            <p:strVal val="#ppt_x"/>
                                          </p:val>
                                        </p:tav>
                                      </p:tavLst>
                                    </p:anim>
                                    <p:anim calcmode="lin" valueType="num">
                                      <p:cBhvr additive="base">
                                        <p:cTn id="12" dur="500" fill="hold"/>
                                        <p:tgtEl>
                                          <p:spTgt spid="8909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9" fill="hold" display="0">
                  <p:stCondLst>
                    <p:cond delay="indefinite"/>
                  </p:stCondLst>
                  <p:endCondLst>
                    <p:cond evt="onStopAudio" delay="0">
                      <p:tgtEl>
                        <p:sldTgt/>
                      </p:tgtEl>
                    </p:cond>
                  </p:endCondLst>
                </p:cTn>
                <p:tgtEl>
                  <p:spTgt spid="3"/>
                </p:tgtEl>
              </p:cMediaNode>
            </p:audio>
          </p:childTnLst>
        </p:cTn>
      </p:par>
    </p:tnLst>
    <p:bldLst>
      <p:bldP spid="89091" grpId="0"/>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ucr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7242" y="381001"/>
            <a:ext cx="2089150" cy="244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0580" name="Text Box 4"/>
          <p:cNvSpPr txBox="1">
            <a:spLocks noChangeArrowheads="1"/>
          </p:cNvSpPr>
          <p:nvPr/>
        </p:nvSpPr>
        <p:spPr bwMode="auto">
          <a:xfrm>
            <a:off x="2057400" y="5157788"/>
            <a:ext cx="7400296" cy="523220"/>
          </a:xfrm>
          <a:prstGeom prst="rect">
            <a:avLst/>
          </a:prstGeom>
          <a:noFill/>
          <a:ln w="38100">
            <a:solidFill>
              <a:schemeClr val="bg1"/>
            </a:solidFill>
            <a:miter lim="800000"/>
            <a:headEnd/>
            <a:tailEnd/>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s-CR" altLang="zh-CN" sz="2800" b="1">
                <a:effectLst>
                  <a:outerShdw blurRad="38100" dist="38100" dir="2700000" algn="tl">
                    <a:srgbClr val="C0C0C0"/>
                  </a:outerShdw>
                </a:effectLst>
                <a:latin typeface="Arial" pitchFamily="34" charset="0"/>
                <a:ea typeface="SimSun" pitchFamily="2" charset="-122"/>
                <a:hlinkClick r:id="rId6"/>
              </a:rPr>
              <a:t>http://www.pensarenmovimiento.ucr.ac.cr</a:t>
            </a:r>
            <a:r>
              <a:rPr lang="es-CR" altLang="zh-CN" sz="2800" b="1">
                <a:effectLst>
                  <a:outerShdw blurRad="38100" dist="38100" dir="2700000" algn="tl">
                    <a:srgbClr val="C0C0C0"/>
                  </a:outerShdw>
                </a:effectLst>
                <a:latin typeface="Arial" pitchFamily="34" charset="0"/>
                <a:ea typeface="SimSun" pitchFamily="2" charset="-122"/>
              </a:rPr>
              <a:t> </a:t>
            </a:r>
            <a:endParaRPr lang="en-US" altLang="en-US" sz="3200" b="1">
              <a:solidFill>
                <a:schemeClr val="tx2"/>
              </a:solidFill>
              <a:effectLst>
                <a:outerShdw blurRad="38100" dist="38100" dir="2700000" algn="tl">
                  <a:srgbClr val="C0C0C0"/>
                </a:outerShdw>
              </a:effectLst>
              <a:latin typeface="Arial" pitchFamily="34" charset="0"/>
            </a:endParaRPr>
          </a:p>
        </p:txBody>
      </p:sp>
      <p:sp>
        <p:nvSpPr>
          <p:cNvPr id="280581" name="Text Box 5"/>
          <p:cNvSpPr txBox="1">
            <a:spLocks noChangeArrowheads="1"/>
          </p:cNvSpPr>
          <p:nvPr/>
        </p:nvSpPr>
        <p:spPr bwMode="auto">
          <a:xfrm>
            <a:off x="5470526" y="6202364"/>
            <a:ext cx="464026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s-CR" altLang="en-US" sz="3200" b="1">
                <a:solidFill>
                  <a:schemeClr val="tx2"/>
                </a:solidFill>
                <a:effectLst>
                  <a:outerShdw blurRad="38100" dist="38100" dir="2700000" algn="tl">
                    <a:srgbClr val="C0C0C0"/>
                  </a:outerShdw>
                </a:effectLst>
                <a:latin typeface="Arial" pitchFamily="34" charset="0"/>
              </a:rPr>
              <a:t>Luis.Aragon</a:t>
            </a:r>
            <a:r>
              <a:rPr lang="en-US" altLang="en-US" sz="3200" b="1">
                <a:solidFill>
                  <a:schemeClr val="tx2"/>
                </a:solidFill>
                <a:effectLst>
                  <a:outerShdw blurRad="38100" dist="38100" dir="2700000" algn="tl">
                    <a:srgbClr val="C0C0C0"/>
                  </a:outerShdw>
                </a:effectLst>
                <a:latin typeface="Arial" pitchFamily="34" charset="0"/>
              </a:rPr>
              <a:t>@</a:t>
            </a:r>
            <a:r>
              <a:rPr lang="es-CR" altLang="en-US" sz="3200" b="1">
                <a:solidFill>
                  <a:schemeClr val="tx2"/>
                </a:solidFill>
                <a:effectLst>
                  <a:outerShdw blurRad="38100" dist="38100" dir="2700000" algn="tl">
                    <a:srgbClr val="C0C0C0"/>
                  </a:outerShdw>
                </a:effectLst>
                <a:latin typeface="Arial" pitchFamily="34" charset="0"/>
              </a:rPr>
              <a:t>ucr.ac.cr</a:t>
            </a:r>
            <a:endParaRPr lang="en-US" altLang="en-US" sz="3200" b="1">
              <a:solidFill>
                <a:schemeClr val="tx2"/>
              </a:solidFill>
              <a:effectLst>
                <a:outerShdw blurRad="38100" dist="38100" dir="2700000" algn="tl">
                  <a:srgbClr val="C0C0C0"/>
                </a:outerShdw>
              </a:effectLst>
              <a:latin typeface="Arial" pitchFamily="34" charset="0"/>
            </a:endParaRPr>
          </a:p>
        </p:txBody>
      </p:sp>
      <p:sp>
        <p:nvSpPr>
          <p:cNvPr id="2" name="1 Rectángulo"/>
          <p:cNvSpPr/>
          <p:nvPr/>
        </p:nvSpPr>
        <p:spPr>
          <a:xfrm>
            <a:off x="2747685" y="2967336"/>
            <a:ext cx="6696640"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Gracias por su atención</a:t>
            </a:r>
          </a:p>
        </p:txBody>
      </p:sp>
      <p:pic>
        <p:nvPicPr>
          <p:cNvPr id="6" name="Imagen 4" descr="C:\Documents and Settings\Usuario\Configuración local\Archivos temporales de Internet\Content.Word\logo5.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15092" y="1106663"/>
            <a:ext cx="2282580" cy="1074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A picture containing logo&#10;&#10;Description automatically generated">
            <a:extLst>
              <a:ext uri="{FF2B5EF4-FFF2-40B4-BE49-F238E27FC236}">
                <a16:creationId xmlns:a16="http://schemas.microsoft.com/office/drawing/2014/main" id="{996D0727-BCB5-49A1-BC35-EE388771F21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30280" y="688916"/>
            <a:ext cx="2438402" cy="1884220"/>
          </a:xfrm>
          <a:prstGeom prst="rect">
            <a:avLst/>
          </a:prstGeom>
        </p:spPr>
      </p:pic>
      <p:pic>
        <p:nvPicPr>
          <p:cNvPr id="3" name="Audio 2">
            <a:hlinkClick r:id="" action="ppaction://media"/>
            <a:extLst>
              <a:ext uri="{FF2B5EF4-FFF2-40B4-BE49-F238E27FC236}">
                <a16:creationId xmlns:a16="http://schemas.microsoft.com/office/drawing/2014/main" id="{E83C5D07-35A0-4121-95A7-28C6DC1D67A1}"/>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2901076610"/>
      </p:ext>
    </p:extLst>
  </p:cSld>
  <p:clrMapOvr>
    <a:masterClrMapping/>
  </p:clrMapOvr>
  <p:transition advTm="1826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56464" y="1752601"/>
            <a:ext cx="7879080" cy="3416320"/>
          </a:xfrm>
          <a:prstGeom prst="rect">
            <a:avLst/>
          </a:prstGeom>
          <a:noFill/>
        </p:spPr>
        <p:txBody>
          <a:bodyPr wrap="none" lIns="91440" tIns="45720" rIns="91440" bIns="45720">
            <a:spAutoFit/>
          </a:bodyPr>
          <a:lstStyle/>
          <a:p>
            <a:pPr algn="ctr" fontAlgn="base">
              <a:spcBef>
                <a:spcPct val="0"/>
              </a:spcBef>
              <a:spcAft>
                <a:spcPct val="0"/>
              </a:spcAft>
            </a:pPr>
            <a:r>
              <a:rPr lang="es-CR" sz="5400" b="1" dirty="0">
                <a:ln w="6600">
                  <a:solidFill>
                    <a:srgbClr val="333399"/>
                  </a:solidFill>
                  <a:prstDash val="solid"/>
                </a:ln>
                <a:solidFill>
                  <a:srgbClr val="FFFFFF"/>
                </a:solidFill>
                <a:effectLst>
                  <a:outerShdw dist="38100" dir="2700000" algn="tl" rotWithShape="0">
                    <a:srgbClr val="333399"/>
                  </a:outerShdw>
                </a:effectLst>
                <a:latin typeface="Arial" charset="0"/>
              </a:rPr>
              <a:t>El quehacer académico</a:t>
            </a:r>
          </a:p>
          <a:p>
            <a:pPr algn="ctr" fontAlgn="base">
              <a:spcBef>
                <a:spcPct val="0"/>
              </a:spcBef>
              <a:spcAft>
                <a:spcPct val="0"/>
              </a:spcAft>
            </a:pPr>
            <a:r>
              <a:rPr lang="es-CR" sz="5400" b="1" dirty="0">
                <a:ln w="6600">
                  <a:solidFill>
                    <a:srgbClr val="333399"/>
                  </a:solidFill>
                  <a:prstDash val="solid"/>
                </a:ln>
                <a:solidFill>
                  <a:srgbClr val="FFFFFF"/>
                </a:solidFill>
                <a:effectLst>
                  <a:outerShdw dist="38100" dir="2700000" algn="tl" rotWithShape="0">
                    <a:srgbClr val="333399"/>
                  </a:outerShdw>
                </a:effectLst>
                <a:latin typeface="Arial" charset="0"/>
              </a:rPr>
              <a:t>se vuelve cada vez</a:t>
            </a:r>
          </a:p>
          <a:p>
            <a:pPr algn="ctr" fontAlgn="base">
              <a:spcBef>
                <a:spcPct val="0"/>
              </a:spcBef>
              <a:spcAft>
                <a:spcPct val="0"/>
              </a:spcAft>
            </a:pPr>
            <a:r>
              <a:rPr lang="es-CR" sz="5400" b="1" dirty="0">
                <a:ln w="6600">
                  <a:solidFill>
                    <a:srgbClr val="333399"/>
                  </a:solidFill>
                  <a:prstDash val="solid"/>
                </a:ln>
                <a:solidFill>
                  <a:srgbClr val="FFFFFF"/>
                </a:solidFill>
                <a:effectLst>
                  <a:outerShdw dist="38100" dir="2700000" algn="tl" rotWithShape="0">
                    <a:srgbClr val="333399"/>
                  </a:outerShdw>
                </a:effectLst>
                <a:latin typeface="Arial" charset="0"/>
              </a:rPr>
              <a:t>más competitivo</a:t>
            </a:r>
          </a:p>
          <a:p>
            <a:pPr algn="ctr" fontAlgn="base">
              <a:spcBef>
                <a:spcPct val="0"/>
              </a:spcBef>
              <a:spcAft>
                <a:spcPct val="0"/>
              </a:spcAft>
            </a:pPr>
            <a:r>
              <a:rPr lang="es-CR" sz="5400" b="1" dirty="0">
                <a:ln w="6600">
                  <a:solidFill>
                    <a:srgbClr val="333399"/>
                  </a:solidFill>
                  <a:prstDash val="solid"/>
                </a:ln>
                <a:solidFill>
                  <a:srgbClr val="FFFFFF"/>
                </a:solidFill>
                <a:effectLst>
                  <a:outerShdw dist="38100" dir="2700000" algn="tl" rotWithShape="0">
                    <a:srgbClr val="333399"/>
                  </a:outerShdw>
                </a:effectLst>
                <a:latin typeface="Arial" charset="0"/>
              </a:rPr>
              <a:t>(y complejo)</a:t>
            </a:r>
            <a:endParaRPr lang="en-US" sz="5400" b="1" dirty="0">
              <a:ln w="6600">
                <a:solidFill>
                  <a:srgbClr val="333399"/>
                </a:solidFill>
                <a:prstDash val="solid"/>
              </a:ln>
              <a:solidFill>
                <a:srgbClr val="FFFFFF"/>
              </a:solidFill>
              <a:effectLst>
                <a:outerShdw dist="38100" dir="2700000" algn="tl" rotWithShape="0">
                  <a:srgbClr val="333399"/>
                </a:outerShdw>
              </a:effectLst>
              <a:latin typeface="Arial" charset="0"/>
            </a:endParaRPr>
          </a:p>
        </p:txBody>
      </p:sp>
      <p:pic>
        <p:nvPicPr>
          <p:cNvPr id="2" name="Audio 1">
            <a:hlinkClick r:id="" action="ppaction://media"/>
            <a:extLst>
              <a:ext uri="{FF2B5EF4-FFF2-40B4-BE49-F238E27FC236}">
                <a16:creationId xmlns:a16="http://schemas.microsoft.com/office/drawing/2014/main" id="{3CBBA9E6-41D1-4E4C-8B02-082EBC1B9ABE}"/>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1887473734"/>
      </p:ext>
    </p:extLst>
  </p:cSld>
  <p:clrMapOvr>
    <a:masterClrMapping/>
  </p:clrMapOvr>
  <mc:AlternateContent xmlns:mc="http://schemas.openxmlformats.org/markup-compatibility/2006">
    <mc:Choice xmlns:p14="http://schemas.microsoft.com/office/powerpoint/2010/main" Requires="p14">
      <p:transition spd="slow" p14:dur="2000" advTm="24274"/>
    </mc:Choice>
    <mc:Fallback>
      <p:transition spd="slow" advTm="242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B5995-ACD9-4FFA-899E-B819E49E263A}"/>
              </a:ext>
            </a:extLst>
          </p:cNvPr>
          <p:cNvSpPr>
            <a:spLocks noGrp="1"/>
          </p:cNvSpPr>
          <p:nvPr>
            <p:ph type="title"/>
          </p:nvPr>
        </p:nvSpPr>
        <p:spPr/>
        <p:txBody>
          <a:bodyPr>
            <a:normAutofit/>
          </a:bodyPr>
          <a:lstStyle/>
          <a:p>
            <a:r>
              <a:rPr lang="es-CR" sz="3600" dirty="0"/>
              <a:t>Luis Fernando Aragón Vargas, Curso de BPC, UCR, 2016</a:t>
            </a:r>
            <a:endParaRPr lang="en-US" sz="3600" dirty="0"/>
          </a:p>
        </p:txBody>
      </p:sp>
      <p:pic>
        <p:nvPicPr>
          <p:cNvPr id="5" name="Content Placeholder 4">
            <a:extLst>
              <a:ext uri="{FF2B5EF4-FFF2-40B4-BE49-F238E27FC236}">
                <a16:creationId xmlns:a16="http://schemas.microsoft.com/office/drawing/2014/main" id="{F6E1990C-C68F-4BD0-9149-6A4D11B7821E}"/>
              </a:ext>
            </a:extLst>
          </p:cNvPr>
          <p:cNvPicPr>
            <a:picLocks noGrp="1" noChangeAspect="1"/>
          </p:cNvPicPr>
          <p:nvPr>
            <p:ph sz="half" idx="1"/>
          </p:nvPr>
        </p:nvPicPr>
        <p:blipFill>
          <a:blip r:embed="rId5"/>
          <a:stretch>
            <a:fillRect/>
          </a:stretch>
        </p:blipFill>
        <p:spPr>
          <a:xfrm>
            <a:off x="1160956" y="1825625"/>
            <a:ext cx="4536088" cy="4351338"/>
          </a:xfrm>
          <a:prstGeom prst="rect">
            <a:avLst/>
          </a:prstGeom>
        </p:spPr>
      </p:pic>
      <p:sp>
        <p:nvSpPr>
          <p:cNvPr id="4" name="Content Placeholder 3">
            <a:extLst>
              <a:ext uri="{FF2B5EF4-FFF2-40B4-BE49-F238E27FC236}">
                <a16:creationId xmlns:a16="http://schemas.microsoft.com/office/drawing/2014/main" id="{1B1463BB-A2F4-4D52-A2A1-A4B49C0215BD}"/>
              </a:ext>
            </a:extLst>
          </p:cNvPr>
          <p:cNvSpPr>
            <a:spLocks noGrp="1"/>
          </p:cNvSpPr>
          <p:nvPr>
            <p:ph sz="half" idx="2"/>
          </p:nvPr>
        </p:nvSpPr>
        <p:spPr>
          <a:xfrm>
            <a:off x="6172199" y="1825625"/>
            <a:ext cx="5624465" cy="4584228"/>
          </a:xfrm>
        </p:spPr>
        <p:txBody>
          <a:bodyPr>
            <a:normAutofit fontScale="85000" lnSpcReduction="20000"/>
          </a:bodyPr>
          <a:lstStyle/>
          <a:p>
            <a:r>
              <a:rPr lang="es-CR" dirty="0"/>
              <a:t>“La ley nos trata como criminales, por eso yo me visto como tal”</a:t>
            </a:r>
          </a:p>
          <a:p>
            <a:r>
              <a:rPr lang="es-CR" dirty="0"/>
              <a:t>“</a:t>
            </a:r>
            <a:r>
              <a:rPr lang="es-ES" dirty="0"/>
              <a:t>Tenemos en nuestras manos una tarea </a:t>
            </a:r>
            <a:r>
              <a:rPr lang="en-US" dirty="0" err="1"/>
              <a:t>importantísima</a:t>
            </a:r>
            <a:r>
              <a:rPr lang="en-US" dirty="0"/>
              <a:t> </a:t>
            </a:r>
            <a:r>
              <a:rPr lang="en-US" dirty="0" err="1"/>
              <a:t>como</a:t>
            </a:r>
            <a:r>
              <a:rPr lang="en-US" dirty="0"/>
              <a:t> </a:t>
            </a:r>
            <a:r>
              <a:rPr lang="en-US" dirty="0" err="1"/>
              <a:t>investigadores</a:t>
            </a:r>
            <a:r>
              <a:rPr lang="en-US" dirty="0"/>
              <a:t> que </a:t>
            </a:r>
            <a:r>
              <a:rPr lang="en-US" dirty="0" err="1"/>
              <a:t>trabajan</a:t>
            </a:r>
            <a:r>
              <a:rPr lang="en-US" dirty="0"/>
              <a:t> con personas”</a:t>
            </a:r>
          </a:p>
          <a:p>
            <a:r>
              <a:rPr lang="en-US" dirty="0"/>
              <a:t>“No </a:t>
            </a:r>
            <a:r>
              <a:rPr lang="en-US" dirty="0" err="1"/>
              <a:t>debería</a:t>
            </a:r>
            <a:r>
              <a:rPr lang="en-US" dirty="0"/>
              <a:t> </a:t>
            </a:r>
            <a:r>
              <a:rPr lang="en-US" dirty="0" err="1"/>
              <a:t>desvirtuarse</a:t>
            </a:r>
            <a:r>
              <a:rPr lang="en-US" dirty="0"/>
              <a:t> la </a:t>
            </a:r>
            <a:r>
              <a:rPr lang="en-US" dirty="0" err="1"/>
              <a:t>investigación</a:t>
            </a:r>
            <a:r>
              <a:rPr lang="en-US" dirty="0"/>
              <a:t> </a:t>
            </a:r>
            <a:r>
              <a:rPr lang="en-US" dirty="0" err="1"/>
              <a:t>centrándose</a:t>
            </a:r>
            <a:r>
              <a:rPr lang="en-US" dirty="0"/>
              <a:t> </a:t>
            </a:r>
            <a:r>
              <a:rPr lang="en-US" dirty="0" err="1"/>
              <a:t>en</a:t>
            </a:r>
            <a:r>
              <a:rPr lang="en-US" dirty="0"/>
              <a:t> un </a:t>
            </a:r>
            <a:r>
              <a:rPr lang="en-US" dirty="0" err="1"/>
              <a:t>enfoque</a:t>
            </a:r>
            <a:r>
              <a:rPr lang="en-US" dirty="0"/>
              <a:t> </a:t>
            </a:r>
            <a:r>
              <a:rPr lang="en-US" dirty="0" err="1"/>
              <a:t>burocrático</a:t>
            </a:r>
            <a:r>
              <a:rPr lang="en-US" dirty="0"/>
              <a:t> y </a:t>
            </a:r>
            <a:r>
              <a:rPr lang="en-US" dirty="0" err="1"/>
              <a:t>legalista</a:t>
            </a:r>
            <a:r>
              <a:rPr lang="en-US" dirty="0"/>
              <a:t>, </a:t>
            </a:r>
            <a:r>
              <a:rPr lang="en-US" dirty="0" err="1"/>
              <a:t>ya</a:t>
            </a:r>
            <a:r>
              <a:rPr lang="en-US" dirty="0"/>
              <a:t> que se </a:t>
            </a:r>
            <a:r>
              <a:rPr lang="en-US" dirty="0" err="1"/>
              <a:t>pierde</a:t>
            </a:r>
            <a:r>
              <a:rPr lang="en-US" dirty="0"/>
              <a:t> la </a:t>
            </a:r>
            <a:r>
              <a:rPr lang="en-US" dirty="0" err="1"/>
              <a:t>oportunidad</a:t>
            </a:r>
            <a:r>
              <a:rPr lang="en-US" dirty="0"/>
              <a:t> </a:t>
            </a:r>
            <a:r>
              <a:rPr lang="es-ES" dirty="0"/>
              <a:t>de inspirar y motivar a un importante grupo de investigadores, docentes y estudiantes </a:t>
            </a:r>
            <a:r>
              <a:rPr lang="es-ES" b="1" dirty="0"/>
              <a:t>a asumir con entusiasmo y creatividad su responsabilidad individual en la protección de las personas que </a:t>
            </a:r>
            <a:r>
              <a:rPr lang="en-US" b="1" dirty="0" err="1"/>
              <a:t>participan</a:t>
            </a:r>
            <a:r>
              <a:rPr lang="en-US" b="1" dirty="0"/>
              <a:t> </a:t>
            </a:r>
            <a:r>
              <a:rPr lang="en-US" b="1" dirty="0" err="1"/>
              <a:t>en</a:t>
            </a:r>
            <a:r>
              <a:rPr lang="en-US" b="1" dirty="0"/>
              <a:t> </a:t>
            </a:r>
            <a:r>
              <a:rPr lang="en-US" b="1" dirty="0" err="1"/>
              <a:t>investigaciones</a:t>
            </a:r>
            <a:r>
              <a:rPr lang="en-US" b="1" dirty="0"/>
              <a:t> </a:t>
            </a:r>
            <a:r>
              <a:rPr lang="en-US" b="1" dirty="0" err="1"/>
              <a:t>biomédicas</a:t>
            </a:r>
            <a:r>
              <a:rPr lang="en-US" b="1" dirty="0"/>
              <a:t>”</a:t>
            </a:r>
            <a:endParaRPr lang="es-CR" dirty="0"/>
          </a:p>
        </p:txBody>
      </p:sp>
      <p:pic>
        <p:nvPicPr>
          <p:cNvPr id="3" name="Audio 2">
            <a:hlinkClick r:id="" action="ppaction://media"/>
            <a:extLst>
              <a:ext uri="{FF2B5EF4-FFF2-40B4-BE49-F238E27FC236}">
                <a16:creationId xmlns:a16="http://schemas.microsoft.com/office/drawing/2014/main" id="{4E7E69C8-BEEF-41F4-89DF-F049683BD163}"/>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633200" y="6299200"/>
            <a:ext cx="406400" cy="406400"/>
          </a:xfrm>
          <a:prstGeom prst="rect">
            <a:avLst/>
          </a:prstGeom>
        </p:spPr>
      </p:pic>
    </p:spTree>
    <p:custDataLst>
      <p:tags r:id="rId1"/>
    </p:custDataLst>
    <p:extLst>
      <p:ext uri="{BB962C8B-B14F-4D97-AF65-F5344CB8AC3E}">
        <p14:creationId xmlns:p14="http://schemas.microsoft.com/office/powerpoint/2010/main" val="2443082324"/>
      </p:ext>
    </p:extLst>
  </p:cSld>
  <p:clrMapOvr>
    <a:masterClrMapping/>
  </p:clrMapOvr>
  <mc:AlternateContent xmlns:mc="http://schemas.openxmlformats.org/markup-compatibility/2006">
    <mc:Choice xmlns:p14="http://schemas.microsoft.com/office/powerpoint/2010/main" Requires="p14">
      <p:transition spd="slow" p14:dur="2000" advTm="115413"/>
    </mc:Choice>
    <mc:Fallback>
      <p:transition spd="slow" advTm="1154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additive="base">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5" fill="hold" display="0">
                  <p:stCondLst>
                    <p:cond delay="indefinite"/>
                  </p:stCondLst>
                  <p:endCondLst>
                    <p:cond evt="onStopAudio" delay="0">
                      <p:tgtEl>
                        <p:sldTgt/>
                      </p:tgtEl>
                    </p:cond>
                  </p:endCondLst>
                </p:cTn>
                <p:tgtEl>
                  <p:spTgt spid="3"/>
                </p:tgtEl>
              </p:cMediaNode>
            </p:audio>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844E0-A4A5-4A9D-ABE0-8455F2FEF482}"/>
              </a:ext>
            </a:extLst>
          </p:cNvPr>
          <p:cNvSpPr>
            <a:spLocks noGrp="1"/>
          </p:cNvSpPr>
          <p:nvPr>
            <p:ph type="title"/>
          </p:nvPr>
        </p:nvSpPr>
        <p:spPr/>
        <p:txBody>
          <a:bodyPr/>
          <a:lstStyle/>
          <a:p>
            <a:r>
              <a:rPr lang="es-CR" dirty="0"/>
              <a:t>Maestría en Ed. Física, U de Michigan, 1983</a:t>
            </a:r>
            <a:endParaRPr lang="en-US" dirty="0"/>
          </a:p>
        </p:txBody>
      </p:sp>
      <p:sp>
        <p:nvSpPr>
          <p:cNvPr id="3" name="Content Placeholder 2">
            <a:extLst>
              <a:ext uri="{FF2B5EF4-FFF2-40B4-BE49-F238E27FC236}">
                <a16:creationId xmlns:a16="http://schemas.microsoft.com/office/drawing/2014/main" id="{65549320-7F24-4CE1-942E-FE286A7E97F8}"/>
              </a:ext>
            </a:extLst>
          </p:cNvPr>
          <p:cNvSpPr>
            <a:spLocks noGrp="1"/>
          </p:cNvSpPr>
          <p:nvPr>
            <p:ph sz="half" idx="1"/>
          </p:nvPr>
        </p:nvSpPr>
        <p:spPr/>
        <p:txBody>
          <a:bodyPr>
            <a:normAutofit fontScale="85000" lnSpcReduction="20000"/>
          </a:bodyPr>
          <a:lstStyle/>
          <a:p>
            <a:r>
              <a:rPr lang="es-CR" dirty="0"/>
              <a:t>Tesis con jugadoras de voleibol del equipo universitario</a:t>
            </a:r>
          </a:p>
          <a:p>
            <a:r>
              <a:rPr lang="es-CR" dirty="0"/>
              <a:t>Estudio descriptivo biomecánico</a:t>
            </a:r>
          </a:p>
          <a:p>
            <a:r>
              <a:rPr lang="es-CR" dirty="0"/>
              <a:t>¡Tuve que pedir permiso del CRI!</a:t>
            </a:r>
          </a:p>
          <a:p>
            <a:r>
              <a:rPr lang="es-CR" dirty="0"/>
              <a:t>Llego a Costa Rica y descubro que no sólo no se acostumbra el consentimiento informado...</a:t>
            </a:r>
          </a:p>
          <a:p>
            <a:r>
              <a:rPr lang="es-CR" dirty="0"/>
              <a:t>¡Ni siquiera había un CRI que revisara los protocolos y los consentimientos!</a:t>
            </a:r>
          </a:p>
          <a:p>
            <a:r>
              <a:rPr lang="es-CR" dirty="0"/>
              <a:t>Eso despertó mi interés por el tema</a:t>
            </a:r>
          </a:p>
          <a:p>
            <a:r>
              <a:rPr lang="es-CR" dirty="0"/>
              <a:t>Ahora sé que existía un comité de investigaciones médicas en humanos,  desde 1972, en el Ministerio de Salud</a:t>
            </a:r>
          </a:p>
          <a:p>
            <a:endParaRPr lang="es-CR" dirty="0"/>
          </a:p>
          <a:p>
            <a:endParaRPr lang="en-US" dirty="0"/>
          </a:p>
        </p:txBody>
      </p:sp>
      <p:pic>
        <p:nvPicPr>
          <p:cNvPr id="6" name="Content Placeholder 5" descr="A picture containing indoor, wall, sitting&#10;&#10;Description generated with very high confidence">
            <a:extLst>
              <a:ext uri="{FF2B5EF4-FFF2-40B4-BE49-F238E27FC236}">
                <a16:creationId xmlns:a16="http://schemas.microsoft.com/office/drawing/2014/main" id="{3391A071-AD16-49F3-81C1-4FFBB48DC813}"/>
              </a:ext>
            </a:extLst>
          </p:cNvPr>
          <p:cNvPicPr>
            <a:picLocks noGrp="1" noChangeAspect="1"/>
          </p:cNvPicPr>
          <p:nvPr>
            <p:ph sz="half" idx="2"/>
          </p:nvPr>
        </p:nvPicPr>
        <p:blipFill rotWithShape="1">
          <a:blip r:embed="rId6">
            <a:extLst>
              <a:ext uri="{28A0092B-C50C-407E-A947-70E740481C1C}">
                <a14:useLocalDpi xmlns:a14="http://schemas.microsoft.com/office/drawing/2010/main" val="0"/>
              </a:ext>
            </a:extLst>
          </a:blip>
          <a:srcRect l="8388" t="3319" r="9993" b="2151"/>
          <a:stretch/>
        </p:blipFill>
        <p:spPr>
          <a:xfrm rot="5400000">
            <a:off x="6342504" y="1881189"/>
            <a:ext cx="4802892" cy="4171950"/>
          </a:xfrm>
        </p:spPr>
      </p:pic>
      <p:pic>
        <p:nvPicPr>
          <p:cNvPr id="4" name="Audio 3">
            <a:hlinkClick r:id="" action="ppaction://media"/>
            <a:extLst>
              <a:ext uri="{FF2B5EF4-FFF2-40B4-BE49-F238E27FC236}">
                <a16:creationId xmlns:a16="http://schemas.microsoft.com/office/drawing/2014/main" id="{815D23C1-4F89-4090-BD62-5358EC2D9B13}"/>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633200" y="6299200"/>
            <a:ext cx="406400" cy="406400"/>
          </a:xfrm>
          <a:prstGeom prst="rect">
            <a:avLst/>
          </a:prstGeom>
        </p:spPr>
      </p:pic>
    </p:spTree>
    <p:custDataLst>
      <p:tags r:id="rId1"/>
    </p:custDataLst>
    <p:extLst>
      <p:ext uri="{BB962C8B-B14F-4D97-AF65-F5344CB8AC3E}">
        <p14:creationId xmlns:p14="http://schemas.microsoft.com/office/powerpoint/2010/main" val="4158974137"/>
      </p:ext>
    </p:extLst>
  </p:cSld>
  <p:clrMapOvr>
    <a:masterClrMapping/>
  </p:clrMapOvr>
  <mc:AlternateContent xmlns:mc="http://schemas.openxmlformats.org/markup-compatibility/2006">
    <mc:Choice xmlns:p14="http://schemas.microsoft.com/office/powerpoint/2010/main" Requires="p14">
      <p:transition spd="slow" p14:dur="2000" advTm="182913"/>
    </mc:Choice>
    <mc:Fallback>
      <p:transition spd="slow" advTm="1829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additive="base">
                                        <p:cTn id="4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49" fill="hold" display="0">
                  <p:stCondLst>
                    <p:cond delay="indefinite"/>
                  </p:stCondLst>
                  <p:endCondLst>
                    <p:cond evt="onStopAudio" delay="0">
                      <p:tgtEl>
                        <p:sldTgt/>
                      </p:tgtEl>
                    </p:cond>
                  </p:endCondLst>
                </p:cTn>
                <p:tgtEl>
                  <p:spTgt spid="4"/>
                </p:tgtEl>
              </p:cMediaNode>
            </p:audio>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B1F32-88D3-4E67-B9ED-A7F29A7C6455}"/>
              </a:ext>
            </a:extLst>
          </p:cNvPr>
          <p:cNvSpPr>
            <a:spLocks noGrp="1"/>
          </p:cNvSpPr>
          <p:nvPr>
            <p:ph type="title"/>
          </p:nvPr>
        </p:nvSpPr>
        <p:spPr/>
        <p:txBody>
          <a:bodyPr>
            <a:normAutofit fontScale="90000"/>
          </a:bodyPr>
          <a:lstStyle/>
          <a:p>
            <a:r>
              <a:rPr lang="es-CR" dirty="0"/>
              <a:t>¿Qué respaldo tenía la U de Michigan para exigir revisión de un CRI y consentimiento informado?</a:t>
            </a:r>
            <a:endParaRPr lang="en-US" dirty="0"/>
          </a:p>
        </p:txBody>
      </p:sp>
      <p:sp>
        <p:nvSpPr>
          <p:cNvPr id="3" name="Content Placeholder 2">
            <a:extLst>
              <a:ext uri="{FF2B5EF4-FFF2-40B4-BE49-F238E27FC236}">
                <a16:creationId xmlns:a16="http://schemas.microsoft.com/office/drawing/2014/main" id="{F094C444-0483-4CFC-8EDE-802727900C9B}"/>
              </a:ext>
            </a:extLst>
          </p:cNvPr>
          <p:cNvSpPr>
            <a:spLocks noGrp="1"/>
          </p:cNvSpPr>
          <p:nvPr>
            <p:ph sz="half" idx="1"/>
          </p:nvPr>
        </p:nvSpPr>
        <p:spPr>
          <a:xfrm>
            <a:off x="838200" y="1825625"/>
            <a:ext cx="10515600" cy="4351338"/>
          </a:xfrm>
        </p:spPr>
        <p:txBody>
          <a:bodyPr/>
          <a:lstStyle/>
          <a:p>
            <a:pPr marL="514350" indent="-514350">
              <a:buFont typeface="+mj-lt"/>
              <a:buAutoNum type="alphaUcPeriod"/>
            </a:pPr>
            <a:r>
              <a:rPr lang="es-CR" sz="3600" dirty="0"/>
              <a:t>Ninguno, fue una idea original de ellos</a:t>
            </a:r>
          </a:p>
          <a:p>
            <a:pPr marL="514350" indent="-514350">
              <a:buFont typeface="+mj-lt"/>
              <a:buAutoNum type="alphaUcPeriod"/>
            </a:pPr>
            <a:r>
              <a:rPr lang="es-CR" sz="3600" dirty="0"/>
              <a:t>El código de Nuremberg</a:t>
            </a:r>
          </a:p>
          <a:p>
            <a:pPr marL="514350" indent="-514350">
              <a:buFont typeface="+mj-lt"/>
              <a:buAutoNum type="alphaUcPeriod"/>
            </a:pPr>
            <a:r>
              <a:rPr lang="es-CR" sz="3600" dirty="0"/>
              <a:t>La declaración de Helsinki</a:t>
            </a:r>
          </a:p>
          <a:p>
            <a:pPr marL="514350" indent="-514350">
              <a:buFont typeface="+mj-lt"/>
              <a:buAutoNum type="alphaUcPeriod"/>
            </a:pPr>
            <a:r>
              <a:rPr lang="es-CR" sz="3600" dirty="0"/>
              <a:t>El Reporte Belmont</a:t>
            </a:r>
          </a:p>
          <a:p>
            <a:pPr marL="514350" indent="-514350">
              <a:buFont typeface="+mj-lt"/>
              <a:buAutoNum type="alphaUcPeriod"/>
            </a:pPr>
            <a:r>
              <a:rPr lang="es-CR" sz="3600" dirty="0"/>
              <a:t>El Decálogo</a:t>
            </a:r>
          </a:p>
          <a:p>
            <a:pPr marL="514350" indent="-514350">
              <a:buFont typeface="+mj-lt"/>
              <a:buAutoNum type="alphaUcPeriod"/>
            </a:pPr>
            <a:endParaRPr lang="es-CR" dirty="0"/>
          </a:p>
          <a:p>
            <a:endParaRPr lang="en-US" dirty="0"/>
          </a:p>
        </p:txBody>
      </p:sp>
      <p:pic>
        <p:nvPicPr>
          <p:cNvPr id="4" name="Audio 3">
            <a:hlinkClick r:id="" action="ppaction://media"/>
            <a:extLst>
              <a:ext uri="{FF2B5EF4-FFF2-40B4-BE49-F238E27FC236}">
                <a16:creationId xmlns:a16="http://schemas.microsoft.com/office/drawing/2014/main" id="{BC638574-1745-4E13-8218-6A16C32CF99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1706222994"/>
      </p:ext>
    </p:extLst>
  </p:cSld>
  <p:clrMapOvr>
    <a:masterClrMapping/>
  </p:clrMapOvr>
  <mc:AlternateContent xmlns:mc="http://schemas.openxmlformats.org/markup-compatibility/2006">
    <mc:Choice xmlns:p14="http://schemas.microsoft.com/office/powerpoint/2010/main" Requires="p14">
      <p:transition spd="slow" p14:dur="2000" advTm="90033"/>
    </mc:Choice>
    <mc:Fallback>
      <p:transition spd="slow" advTm="900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R" dirty="0"/>
              <a:t>¿Quién decide qué es ético?</a:t>
            </a:r>
            <a:endParaRPr lang="en-US" dirty="0"/>
          </a:p>
        </p:txBody>
      </p:sp>
      <p:sp>
        <p:nvSpPr>
          <p:cNvPr id="3" name="Content Placeholder 2"/>
          <p:cNvSpPr>
            <a:spLocks noGrp="1"/>
          </p:cNvSpPr>
          <p:nvPr>
            <p:ph idx="1"/>
          </p:nvPr>
        </p:nvSpPr>
        <p:spPr/>
        <p:txBody>
          <a:bodyPr/>
          <a:lstStyle/>
          <a:p>
            <a:r>
              <a:rPr lang="es-CR" dirty="0"/>
              <a:t>El contexto ideal: discusión filosófica sobre principios básicos para toma de decisiones</a:t>
            </a:r>
          </a:p>
          <a:p>
            <a:r>
              <a:rPr lang="es-CR" dirty="0"/>
              <a:t>La realidad: los casos sonados nos atropellaron</a:t>
            </a:r>
          </a:p>
          <a:p>
            <a:r>
              <a:rPr lang="es-CR" dirty="0"/>
              <a:t>Ustedes han estudiado casos y reflexionado sobre ellos</a:t>
            </a:r>
          </a:p>
          <a:p>
            <a:r>
              <a:rPr lang="es-CR" dirty="0"/>
              <a:t>Conocen declaraciones y principios</a:t>
            </a:r>
          </a:p>
          <a:p>
            <a:r>
              <a:rPr lang="es-CR" dirty="0"/>
              <a:t>Pero no hay una fórmula mágica. Si supiéramos qué va a suceder en un experimento, ¡no valdría la pena hacerlo!</a:t>
            </a:r>
          </a:p>
          <a:p>
            <a:endParaRPr lang="en-US" dirty="0"/>
          </a:p>
        </p:txBody>
      </p:sp>
      <p:pic>
        <p:nvPicPr>
          <p:cNvPr id="4" name="Audio 3">
            <a:hlinkClick r:id="" action="ppaction://media"/>
            <a:extLst>
              <a:ext uri="{FF2B5EF4-FFF2-40B4-BE49-F238E27FC236}">
                <a16:creationId xmlns:a16="http://schemas.microsoft.com/office/drawing/2014/main" id="{A4974F31-6F3B-4019-85DE-0E3177374D5B}"/>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387955541"/>
      </p:ext>
    </p:extLst>
  </p:cSld>
  <p:clrMapOvr>
    <a:masterClrMapping/>
  </p:clrMapOvr>
  <mc:AlternateContent xmlns:mc="http://schemas.openxmlformats.org/markup-compatibility/2006">
    <mc:Choice xmlns:p14="http://schemas.microsoft.com/office/powerpoint/2010/main" Requires="p14">
      <p:transition spd="slow" p14:dur="2000" advTm="112487"/>
    </mc:Choice>
    <mc:Fallback>
      <p:transition spd="slow" advTm="1124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s-CR" altLang="es-CR" sz="3600" dirty="0"/>
              <a:t>Estudio de entrenamiento de fuerza (Circa 1996)</a:t>
            </a:r>
            <a:endParaRPr lang="en-US" altLang="es-CR" sz="3600" dirty="0"/>
          </a:p>
        </p:txBody>
      </p:sp>
      <p:sp>
        <p:nvSpPr>
          <p:cNvPr id="39939" name="Rectangle 3"/>
          <p:cNvSpPr>
            <a:spLocks noGrp="1" noChangeArrowheads="1"/>
          </p:cNvSpPr>
          <p:nvPr>
            <p:ph type="body" sz="half" idx="1"/>
          </p:nvPr>
        </p:nvSpPr>
        <p:spPr/>
        <p:txBody>
          <a:bodyPr>
            <a:normAutofit lnSpcReduction="10000"/>
          </a:bodyPr>
          <a:lstStyle/>
          <a:p>
            <a:pPr>
              <a:lnSpc>
                <a:spcPct val="90000"/>
              </a:lnSpc>
            </a:pPr>
            <a:r>
              <a:rPr lang="es-CR" altLang="es-CR" sz="2400" dirty="0"/>
              <a:t>Cuidado extremo en la recolección de datos</a:t>
            </a:r>
          </a:p>
          <a:p>
            <a:pPr>
              <a:lnSpc>
                <a:spcPct val="90000"/>
              </a:lnSpc>
            </a:pPr>
            <a:r>
              <a:rPr lang="es-CR" altLang="es-CR" sz="2400" dirty="0"/>
              <a:t>Anécdota de hace 25 años</a:t>
            </a:r>
          </a:p>
          <a:p>
            <a:pPr lvl="1">
              <a:lnSpc>
                <a:spcPct val="90000"/>
              </a:lnSpc>
            </a:pPr>
            <a:r>
              <a:rPr lang="es-CR" altLang="es-CR" sz="2000" dirty="0"/>
              <a:t>Teoría: algunos métodos de pesas están obsoletos.</a:t>
            </a:r>
          </a:p>
          <a:p>
            <a:pPr lvl="1">
              <a:lnSpc>
                <a:spcPct val="90000"/>
              </a:lnSpc>
            </a:pPr>
            <a:r>
              <a:rPr lang="es-CR" altLang="es-CR" sz="2000" dirty="0"/>
              <a:t>Experimento con estudiantes de colegio, los alumnos de la investigadora.</a:t>
            </a:r>
          </a:p>
          <a:p>
            <a:pPr lvl="1">
              <a:lnSpc>
                <a:spcPct val="90000"/>
              </a:lnSpc>
            </a:pPr>
            <a:r>
              <a:rPr lang="es-CR" altLang="es-CR" sz="2000" dirty="0"/>
              <a:t>Quejas telefónicas de los padres: varios muchachos no se podían mover del dolor.</a:t>
            </a:r>
          </a:p>
          <a:p>
            <a:pPr lvl="1">
              <a:lnSpc>
                <a:spcPct val="90000"/>
              </a:lnSpc>
            </a:pPr>
            <a:r>
              <a:rPr lang="es-CR" altLang="es-CR" sz="2000" dirty="0"/>
              <a:t>¡¡¡No había permiso institucional, ni permiso de los padres!!!</a:t>
            </a:r>
          </a:p>
          <a:p>
            <a:r>
              <a:rPr lang="es-CR" altLang="es-CR" sz="2400" dirty="0"/>
              <a:t>¿Comentarios?</a:t>
            </a:r>
          </a:p>
        </p:txBody>
      </p:sp>
      <p:pic>
        <p:nvPicPr>
          <p:cNvPr id="39941" name="Picture 5" descr="fisicul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00800" y="1600200"/>
            <a:ext cx="3608388" cy="4840288"/>
          </a:xfrm>
          <a:prstGeom prst="rect">
            <a:avLst/>
          </a:prstGeom>
          <a:noFill/>
          <a:extLst>
            <a:ext uri="{909E8E84-426E-40DD-AFC4-6F175D3DCCD1}">
              <a14:hiddenFill xmlns:a14="http://schemas.microsoft.com/office/drawing/2010/main">
                <a:solidFill>
                  <a:srgbClr val="FFFFFF"/>
                </a:solidFill>
              </a14:hiddenFill>
            </a:ext>
          </a:extLst>
        </p:spPr>
      </p:pic>
      <p:pic>
        <p:nvPicPr>
          <p:cNvPr id="2" name="Audio 1">
            <a:hlinkClick r:id="" action="ppaction://media"/>
            <a:extLst>
              <a:ext uri="{FF2B5EF4-FFF2-40B4-BE49-F238E27FC236}">
                <a16:creationId xmlns:a16="http://schemas.microsoft.com/office/drawing/2014/main" id="{7ECEB993-24EB-4A84-A7E4-58013D68B387}"/>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633200" y="6299200"/>
            <a:ext cx="406400" cy="406400"/>
          </a:xfrm>
          <a:prstGeom prst="rect">
            <a:avLst/>
          </a:prstGeom>
        </p:spPr>
      </p:pic>
    </p:spTree>
    <p:custDataLst>
      <p:tags r:id="rId1"/>
    </p:custDataLst>
    <p:extLst>
      <p:ext uri="{BB962C8B-B14F-4D97-AF65-F5344CB8AC3E}">
        <p14:creationId xmlns:p14="http://schemas.microsoft.com/office/powerpoint/2010/main" val="669882495"/>
      </p:ext>
    </p:extLst>
  </p:cSld>
  <p:clrMapOvr>
    <a:masterClrMapping/>
  </p:clrMapOvr>
  <p:transition advTm="208408">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39939">
                                            <p:txEl>
                                              <p:pRg st="0" end="0"/>
                                            </p:txEl>
                                          </p:spTgt>
                                        </p:tgtEl>
                                        <p:attrNameLst>
                                          <p:attrName>style.visibility</p:attrName>
                                        </p:attrNameLst>
                                      </p:cBhvr>
                                      <p:to>
                                        <p:strVal val="visible"/>
                                      </p:to>
                                    </p:set>
                                    <p:anim calcmode="lin" valueType="num">
                                      <p:cBhvr additive="base">
                                        <p:cTn id="11" dur="500" fill="hold"/>
                                        <p:tgtEl>
                                          <p:spTgt spid="39939">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99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9939">
                                            <p:txEl>
                                              <p:pRg st="1" end="1"/>
                                            </p:txEl>
                                          </p:spTgt>
                                        </p:tgtEl>
                                        <p:attrNameLst>
                                          <p:attrName>style.visibility</p:attrName>
                                        </p:attrNameLst>
                                      </p:cBhvr>
                                      <p:to>
                                        <p:strVal val="visible"/>
                                      </p:to>
                                    </p:set>
                                    <p:anim calcmode="lin" valueType="num">
                                      <p:cBhvr additive="base">
                                        <p:cTn id="17" dur="500" fill="hold"/>
                                        <p:tgtEl>
                                          <p:spTgt spid="39939">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99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9939">
                                            <p:txEl>
                                              <p:pRg st="2" end="2"/>
                                            </p:txEl>
                                          </p:spTgt>
                                        </p:tgtEl>
                                        <p:attrNameLst>
                                          <p:attrName>style.visibility</p:attrName>
                                        </p:attrNameLst>
                                      </p:cBhvr>
                                      <p:to>
                                        <p:strVal val="visible"/>
                                      </p:to>
                                    </p:set>
                                    <p:anim calcmode="lin" valueType="num">
                                      <p:cBhvr additive="base">
                                        <p:cTn id="23" dur="500" fill="hold"/>
                                        <p:tgtEl>
                                          <p:spTgt spid="39939">
                                            <p:txEl>
                                              <p:pRg st="2" end="2"/>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99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9939">
                                            <p:txEl>
                                              <p:pRg st="3" end="3"/>
                                            </p:txEl>
                                          </p:spTgt>
                                        </p:tgtEl>
                                        <p:attrNameLst>
                                          <p:attrName>style.visibility</p:attrName>
                                        </p:attrNameLst>
                                      </p:cBhvr>
                                      <p:to>
                                        <p:strVal val="visible"/>
                                      </p:to>
                                    </p:set>
                                    <p:anim calcmode="lin" valueType="num">
                                      <p:cBhvr additive="base">
                                        <p:cTn id="29" dur="500" fill="hold"/>
                                        <p:tgtEl>
                                          <p:spTgt spid="39939">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993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9939">
                                            <p:txEl>
                                              <p:pRg st="4" end="4"/>
                                            </p:txEl>
                                          </p:spTgt>
                                        </p:tgtEl>
                                        <p:attrNameLst>
                                          <p:attrName>style.visibility</p:attrName>
                                        </p:attrNameLst>
                                      </p:cBhvr>
                                      <p:to>
                                        <p:strVal val="visible"/>
                                      </p:to>
                                    </p:set>
                                    <p:anim calcmode="lin" valueType="num">
                                      <p:cBhvr additive="base">
                                        <p:cTn id="35" dur="500" fill="hold"/>
                                        <p:tgtEl>
                                          <p:spTgt spid="39939">
                                            <p:txEl>
                                              <p:pRg st="4" end="4"/>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993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39939">
                                            <p:txEl>
                                              <p:pRg st="5" end="5"/>
                                            </p:txEl>
                                          </p:spTgt>
                                        </p:tgtEl>
                                        <p:attrNameLst>
                                          <p:attrName>style.visibility</p:attrName>
                                        </p:attrNameLst>
                                      </p:cBhvr>
                                      <p:to>
                                        <p:strVal val="visible"/>
                                      </p:to>
                                    </p:set>
                                    <p:anim calcmode="lin" valueType="num">
                                      <p:cBhvr additive="base">
                                        <p:cTn id="41" dur="500" fill="hold"/>
                                        <p:tgtEl>
                                          <p:spTgt spid="39939">
                                            <p:txEl>
                                              <p:pRg st="5" end="5"/>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993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39939">
                                            <p:txEl>
                                              <p:pRg st="6" end="6"/>
                                            </p:txEl>
                                          </p:spTgt>
                                        </p:tgtEl>
                                        <p:attrNameLst>
                                          <p:attrName>style.visibility</p:attrName>
                                        </p:attrNameLst>
                                      </p:cBhvr>
                                      <p:to>
                                        <p:strVal val="visible"/>
                                      </p:to>
                                    </p:set>
                                    <p:anim calcmode="lin" valueType="num">
                                      <p:cBhvr additive="base">
                                        <p:cTn id="47" dur="500" fill="hold"/>
                                        <p:tgtEl>
                                          <p:spTgt spid="39939">
                                            <p:txEl>
                                              <p:pRg st="6" end="6"/>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993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49" fill="hold" display="0">
                  <p:stCondLst>
                    <p:cond delay="indefinite"/>
                  </p:stCondLst>
                  <p:endCondLst>
                    <p:cond evt="onStopAudio" delay="0">
                      <p:tgtEl>
                        <p:sldTgt/>
                      </p:tgtEl>
                    </p:cond>
                  </p:endCondLst>
                </p:cTn>
                <p:tgtEl>
                  <p:spTgt spid="2"/>
                </p:tgtEl>
              </p:cMediaNode>
            </p:audio>
          </p:childTnLst>
        </p:cTn>
      </p:par>
    </p:tnLst>
    <p:bldLst>
      <p:bldP spid="39939" grpId="0" build="p" bldLvl="2" autoUpdateAnimBg="0"/>
    </p:bldLst>
  </p:timing>
  <p:extLst>
    <p:ext uri="{3A86A75C-4F4B-4683-9AE1-C65F6400EC91}">
      <p14:laserTraceLst xmlns:p14="http://schemas.microsoft.com/office/powerpoint/2010/main">
        <p14:tracePtLst>
          <p14:tracePt t="28619" x="7531100" y="4222750"/>
          <p14:tracePt t="28647" x="7397750" y="4286250"/>
          <p14:tracePt t="28664" x="7327900" y="4305300"/>
          <p14:tracePt t="28737" x="7099300" y="4476750"/>
          <p14:tracePt t="28740" x="7086600" y="4495800"/>
          <p14:tracePt t="28755" x="7073900" y="4521200"/>
          <p14:tracePt t="28772" x="7061200" y="4572000"/>
          <p14:tracePt t="28789" x="7042150" y="4641850"/>
          <p14:tracePt t="28805" x="7029450" y="4679950"/>
          <p14:tracePt t="28825" x="7016750" y="4718050"/>
          <p14:tracePt t="28842" x="7004050" y="4756150"/>
          <p14:tracePt t="28859" x="6997700" y="4787900"/>
          <p14:tracePt t="28861" x="6997700" y="4806950"/>
          <p14:tracePt t="28875" x="6997700" y="4826000"/>
          <p14:tracePt t="28879" x="6997700" y="4845050"/>
          <p14:tracePt t="28892" x="6991350" y="4876800"/>
          <p14:tracePt t="28909" x="6991350" y="4908550"/>
          <p14:tracePt t="28926" x="6985000" y="4940300"/>
          <p14:tracePt t="28942" x="6985000" y="4959350"/>
          <p14:tracePt t="28959" x="6985000" y="4984750"/>
          <p14:tracePt t="28976" x="6991350" y="5010150"/>
          <p14:tracePt t="28992" x="7004050" y="5035550"/>
          <p14:tracePt t="29009" x="7010400" y="5054600"/>
          <p14:tracePt t="29026" x="7016750" y="5073650"/>
          <p14:tracePt t="29042" x="7029450" y="5086350"/>
          <p14:tracePt t="29059" x="7035800" y="5092700"/>
          <p14:tracePt t="29062" x="7042150" y="5105400"/>
          <p14:tracePt t="29076" x="7042150" y="5111750"/>
          <p14:tracePt t="29093" x="7054850" y="5137150"/>
          <p14:tracePt t="29109" x="7067550" y="5156200"/>
          <p14:tracePt t="29126" x="7086600" y="5181600"/>
          <p14:tracePt t="29142" x="7099300" y="5194300"/>
          <p14:tracePt t="29159" x="7112000" y="5213350"/>
          <p14:tracePt t="29176" x="7131050" y="5232400"/>
          <p14:tracePt t="29192" x="7150100" y="5245100"/>
          <p14:tracePt t="29209" x="7175500" y="5264150"/>
          <p14:tracePt t="29226" x="7200900" y="5276850"/>
          <p14:tracePt t="29242" x="7213600" y="5289550"/>
          <p14:tracePt t="29259" x="7226300" y="5295900"/>
          <p14:tracePt t="29261" x="7239000" y="5295900"/>
          <p14:tracePt t="29276" x="7245350" y="5295900"/>
          <p14:tracePt t="29293" x="7270750" y="5289550"/>
          <p14:tracePt t="29309" x="7289800" y="5283200"/>
          <p14:tracePt t="29326" x="7308850" y="5270500"/>
          <p14:tracePt t="29342" x="7327900" y="5251450"/>
          <p14:tracePt t="29358" x="7340600" y="5238750"/>
          <p14:tracePt t="29375" x="7353300" y="5226050"/>
          <p14:tracePt t="29392" x="7366000" y="5194300"/>
          <p14:tracePt t="29408" x="7372350" y="5162550"/>
          <p14:tracePt t="29425" x="7385050" y="5124450"/>
          <p14:tracePt t="29442" x="7385050" y="5092700"/>
          <p14:tracePt t="29459" x="7385050" y="5067300"/>
          <p14:tracePt t="29460" x="7385050" y="5054600"/>
          <p14:tracePt t="29475" x="7385050" y="5041900"/>
          <p14:tracePt t="29477" x="7385050" y="5029200"/>
          <p14:tracePt t="29492" x="7385050" y="5010150"/>
          <p14:tracePt t="29509" x="7378700" y="4991100"/>
          <p14:tracePt t="29526" x="7366000" y="4978400"/>
          <p14:tracePt t="29543" x="7340600" y="4959350"/>
          <p14:tracePt t="29559" x="7315200" y="4946650"/>
          <p14:tracePt t="29576" x="7283450" y="4927600"/>
          <p14:tracePt t="29592" x="7270750" y="4927600"/>
          <p14:tracePt t="29609" x="7258050" y="4927600"/>
          <p14:tracePt t="29625" x="7219950" y="4927600"/>
          <p14:tracePt t="29642" x="7181850" y="4927600"/>
          <p14:tracePt t="29659" x="7137400" y="4927600"/>
          <p14:tracePt t="29660" x="7124700" y="4933950"/>
          <p14:tracePt t="29675" x="7105650" y="4933950"/>
          <p14:tracePt t="29692" x="7086600" y="4953000"/>
          <p14:tracePt t="29693" x="7073900" y="4959350"/>
          <p14:tracePt t="29709" x="7048500" y="4984750"/>
          <p14:tracePt t="29726" x="7023100" y="5010150"/>
          <p14:tracePt t="29742" x="6991350" y="5029200"/>
          <p14:tracePt t="29759" x="6972300" y="5067300"/>
          <p14:tracePt t="29776" x="6959600" y="5099050"/>
          <p14:tracePt t="29792" x="6953250" y="5137150"/>
          <p14:tracePt t="29809" x="6953250" y="5181600"/>
          <p14:tracePt t="29814" x="6953250" y="5200650"/>
          <p14:tracePt t="29826" x="6953250" y="5226050"/>
          <p14:tracePt t="29842" x="6965950" y="5264150"/>
          <p14:tracePt t="29846" x="6972300" y="5283200"/>
          <p14:tracePt t="29859" x="6985000" y="5295900"/>
          <p14:tracePt t="29878" x="7004050" y="5346700"/>
          <p14:tracePt t="29893" x="7010400" y="5391150"/>
          <p14:tracePt t="29910" x="7023100" y="5422900"/>
          <p14:tracePt t="29926" x="7048500" y="5454650"/>
          <p14:tracePt t="29943" x="7061200" y="5492750"/>
          <p14:tracePt t="29959" x="7086600" y="5530850"/>
          <p14:tracePt t="29976" x="7112000" y="5568950"/>
          <p14:tracePt t="29992" x="7143750" y="5600700"/>
          <p14:tracePt t="30010" x="7181850" y="5626100"/>
          <p14:tracePt t="30013" x="7194550" y="5638800"/>
          <p14:tracePt t="30026" x="7207250" y="5651500"/>
          <p14:tracePt t="30042" x="7239000" y="5664200"/>
          <p14:tracePt t="30046" x="7251700" y="5664200"/>
          <p14:tracePt t="30059" x="7258050" y="5664200"/>
          <p14:tracePt t="30076" x="7277100" y="5670550"/>
          <p14:tracePt t="30078" x="7289800" y="5670550"/>
          <p14:tracePt t="30093" x="7321550" y="5664200"/>
          <p14:tracePt t="30109" x="7359650" y="5626100"/>
          <p14:tracePt t="30126" x="7397750" y="5581650"/>
          <p14:tracePt t="30142" x="7448550" y="5537200"/>
          <p14:tracePt t="30159" x="7486650" y="5499100"/>
          <p14:tracePt t="30175" x="7505700" y="5454650"/>
          <p14:tracePt t="30192" x="7518400" y="5416550"/>
          <p14:tracePt t="30209" x="7531100" y="5359400"/>
          <p14:tracePt t="30225" x="7531100" y="5308600"/>
          <p14:tracePt t="30242" x="7531100" y="5251450"/>
          <p14:tracePt t="30259" x="7512050" y="5200650"/>
          <p14:tracePt t="30276" x="7486650" y="5175250"/>
          <p14:tracePt t="30278" x="7473950" y="5156200"/>
          <p14:tracePt t="30293" x="7429500" y="5130800"/>
          <p14:tracePt t="30309" x="7391400" y="5111750"/>
          <p14:tracePt t="30326" x="7353300" y="5105400"/>
          <p14:tracePt t="30342" x="7296150" y="5099050"/>
          <p14:tracePt t="30359" x="7219950" y="5092700"/>
          <p14:tracePt t="30376" x="7143750" y="5092700"/>
          <p14:tracePt t="30392" x="7080250" y="5105400"/>
          <p14:tracePt t="30409" x="7023100" y="5130800"/>
          <p14:tracePt t="30426" x="6953250" y="5168900"/>
          <p14:tracePt t="30442" x="6902450" y="5213350"/>
          <p14:tracePt t="30445" x="6883400" y="5238750"/>
          <p14:tracePt t="30459" x="6877050" y="5251450"/>
          <p14:tracePt t="30461" x="6870700" y="5276850"/>
          <p14:tracePt t="30476" x="6864350" y="5295900"/>
          <p14:tracePt t="30478" x="6864350" y="5321300"/>
          <p14:tracePt t="30493" x="6864350" y="5365750"/>
          <p14:tracePt t="30509" x="6877050" y="5416550"/>
          <p14:tracePt t="30526" x="6896100" y="5473700"/>
          <p14:tracePt t="30542" x="6934200" y="5530850"/>
          <p14:tracePt t="30559" x="6965950" y="5581650"/>
          <p14:tracePt t="30576" x="7004050" y="5626100"/>
          <p14:tracePt t="30592" x="7054850" y="5651500"/>
          <p14:tracePt t="30609" x="7099300" y="5670550"/>
          <p14:tracePt t="30625" x="7156450" y="5683250"/>
          <p14:tracePt t="30642" x="7232650" y="5683250"/>
          <p14:tracePt t="30659" x="7308850" y="5638800"/>
          <p14:tracePt t="30675" x="7385050" y="5581650"/>
          <p14:tracePt t="30678" x="7416800" y="5549900"/>
          <p14:tracePt t="30693" x="7467600" y="5473700"/>
          <p14:tracePt t="30709" x="7493000" y="5422900"/>
          <p14:tracePt t="30725" x="7518400" y="5365750"/>
          <p14:tracePt t="30742" x="7524750" y="5321300"/>
          <p14:tracePt t="30759" x="7531100" y="5283200"/>
          <p14:tracePt t="30776" x="7524750" y="5238750"/>
          <p14:tracePt t="30792" x="7512050" y="5194300"/>
          <p14:tracePt t="30809" x="7473950" y="5149850"/>
          <p14:tracePt t="30825" x="7448550" y="5105400"/>
          <p14:tracePt t="30842" x="7429500" y="5086350"/>
          <p14:tracePt t="30845" x="7423150" y="5073650"/>
          <p14:tracePt t="30859" x="7416800" y="5073650"/>
          <p14:tracePt t="30875" x="7404100" y="5060950"/>
          <p14:tracePt t="30877" x="7391400" y="5060950"/>
          <p14:tracePt t="30894" x="7359650" y="5048250"/>
          <p14:tracePt t="30909" x="7302500" y="5041900"/>
          <p14:tracePt t="30925" x="7207250" y="5041900"/>
          <p14:tracePt t="30942" x="7105650" y="5041900"/>
          <p14:tracePt t="30959" x="7016750" y="5054600"/>
          <p14:tracePt t="30975" x="6959600" y="5086350"/>
          <p14:tracePt t="30992" x="6921500" y="5124450"/>
          <p14:tracePt t="31009" x="6896100" y="5181600"/>
          <p14:tracePt t="31025" x="6883400" y="5245100"/>
          <p14:tracePt t="31042" x="6883400" y="5308600"/>
          <p14:tracePt t="31059" x="6896100" y="5359400"/>
          <p14:tracePt t="31076" x="6915150" y="5403850"/>
          <p14:tracePt t="31078" x="6927850" y="5422900"/>
          <p14:tracePt t="31093" x="6953250" y="5461000"/>
          <p14:tracePt t="31109" x="6978650" y="5486400"/>
          <p14:tracePt t="31126" x="7023100" y="5524500"/>
          <p14:tracePt t="31142" x="7092950" y="5543550"/>
          <p14:tracePt t="31159" x="7169150" y="5543550"/>
          <p14:tracePt t="31176" x="7245350" y="5537200"/>
          <p14:tracePt t="31192" x="7346950" y="5492750"/>
          <p14:tracePt t="31209" x="7454900" y="5461000"/>
          <p14:tracePt t="31225" x="7524750" y="5435600"/>
          <p14:tracePt t="31242" x="7569200" y="5410200"/>
          <p14:tracePt t="31259" x="7588250" y="5365750"/>
          <p14:tracePt t="31276" x="7607300" y="5308600"/>
          <p14:tracePt t="31278" x="7613650" y="5283200"/>
          <p14:tracePt t="31293" x="7613650" y="5207000"/>
          <p14:tracePt t="31309" x="7594600" y="5124450"/>
          <p14:tracePt t="31325" x="7550150" y="5035550"/>
          <p14:tracePt t="31342" x="7467600" y="4940300"/>
          <p14:tracePt t="31358" x="7372350" y="4876800"/>
          <p14:tracePt t="31375" x="7308850" y="4845050"/>
          <p14:tracePt t="31392" x="7251700" y="4832350"/>
          <p14:tracePt t="31408" x="7200900" y="4832350"/>
          <p14:tracePt t="31426" x="7143750" y="4832350"/>
          <p14:tracePt t="31442" x="7105650" y="4838700"/>
          <p14:tracePt t="31459" x="7061200" y="4857750"/>
          <p14:tracePt t="31475" x="7010400" y="4895850"/>
          <p14:tracePt t="31476" x="6965950" y="4921250"/>
          <p14:tracePt t="31492" x="6934200" y="4946650"/>
          <p14:tracePt t="31508" x="6826250" y="5054600"/>
          <p14:tracePt t="31525" x="6788150" y="5130800"/>
          <p14:tracePt t="31542" x="6775450" y="5200650"/>
          <p14:tracePt t="31560" x="6769100" y="5270500"/>
          <p14:tracePt t="31576" x="6769100" y="5340350"/>
          <p14:tracePt t="31593" x="6800850" y="5410200"/>
          <p14:tracePt t="31625" x="6877050" y="5543550"/>
          <p14:tracePt t="31642" x="6934200" y="5600700"/>
          <p14:tracePt t="31658" x="7010400" y="5657850"/>
          <p14:tracePt t="31675" x="7086600" y="5695950"/>
          <p14:tracePt t="31692" x="7162800" y="5708650"/>
          <p14:tracePt t="31693" x="7207250" y="5708650"/>
          <p14:tracePt t="31709" x="7296150" y="5702300"/>
          <p14:tracePt t="31725" x="7391400" y="5651500"/>
          <p14:tracePt t="31742" x="7467600" y="5600700"/>
          <p14:tracePt t="31759" x="7518400" y="5543550"/>
          <p14:tracePt t="31776" x="7537450" y="5499100"/>
          <p14:tracePt t="31792" x="7550150" y="5454650"/>
          <p14:tracePt t="31809" x="7550150" y="5416550"/>
          <p14:tracePt t="31825" x="7531100" y="5365750"/>
          <p14:tracePt t="31842" x="7486650" y="5314950"/>
          <p14:tracePt t="31859" x="7448550" y="5289550"/>
          <p14:tracePt t="31862" x="7429500" y="5283200"/>
          <p14:tracePt t="31878" x="7378700" y="5264150"/>
          <p14:tracePt t="31892" x="7334250" y="5264150"/>
          <p14:tracePt t="31909" x="7270750" y="5257800"/>
          <p14:tracePt t="31926" x="7213600" y="5257800"/>
          <p14:tracePt t="31942" x="7162800" y="5283200"/>
          <p14:tracePt t="31959" x="7124700" y="5321300"/>
          <p14:tracePt t="31975" x="7105650" y="5353050"/>
          <p14:tracePt t="31992" x="7099300" y="5403850"/>
          <p14:tracePt t="32009" x="7099300" y="5454650"/>
          <p14:tracePt t="32025" x="7105650" y="5511800"/>
          <p14:tracePt t="32042" x="7137400" y="5556250"/>
          <p14:tracePt t="32059" x="7181850" y="5575300"/>
          <p14:tracePt t="32061" x="7219950" y="5588000"/>
          <p14:tracePt t="32075" x="7270750" y="5594350"/>
          <p14:tracePt t="32092" x="7372350" y="5594350"/>
          <p14:tracePt t="32093" x="7423150" y="5594350"/>
          <p14:tracePt t="32109" x="7499350" y="5562600"/>
          <p14:tracePt t="32125" x="7550150" y="5518150"/>
          <p14:tracePt t="32142" x="7562850" y="5467350"/>
          <p14:tracePt t="32159" x="7562850" y="5410200"/>
          <p14:tracePt t="32175" x="7556500" y="5353050"/>
          <p14:tracePt t="32192" x="7518400" y="5295900"/>
          <p14:tracePt t="32209" x="7429500" y="5238750"/>
          <p14:tracePt t="32225" x="7302500" y="5181600"/>
          <p14:tracePt t="32242" x="7169150" y="5137150"/>
          <p14:tracePt t="32259" x="7073900" y="5130800"/>
          <p14:tracePt t="32262" x="7042150" y="5130800"/>
          <p14:tracePt t="32275" x="7004050" y="5130800"/>
          <p14:tracePt t="32292" x="6978650" y="5143500"/>
          <p14:tracePt t="32294" x="6978650" y="5162550"/>
          <p14:tracePt t="32309" x="6972300" y="5194300"/>
          <p14:tracePt t="32325" x="6978650" y="5232400"/>
          <p14:tracePt t="32342" x="7010400" y="5270500"/>
          <p14:tracePt t="32359" x="7054850" y="5295900"/>
          <p14:tracePt t="32375" x="7086600" y="5302250"/>
          <p14:tracePt t="32392" x="7124700" y="5302250"/>
          <p14:tracePt t="32409" x="7175500" y="5270500"/>
          <p14:tracePt t="32425" x="7219950" y="5232400"/>
          <p14:tracePt t="32442" x="7251700" y="5187950"/>
          <p14:tracePt t="32459" x="7264400" y="5162550"/>
          <p14:tracePt t="32462" x="7264400" y="5156200"/>
          <p14:tracePt t="32477" x="7264400" y="5149850"/>
          <p14:tracePt t="32493" x="7264400" y="5143500"/>
          <p14:tracePt t="32511" x="7258050" y="5137150"/>
          <p14:tracePt t="32526" x="7226300" y="5124450"/>
          <p14:tracePt t="32542" x="7169150" y="5105400"/>
          <p14:tracePt t="32559" x="7118350" y="5105400"/>
          <p14:tracePt t="32576" x="7086600" y="5105400"/>
          <p14:tracePt t="32592" x="7080250" y="5105400"/>
          <p14:tracePt t="32620" x="7080250" y="5111750"/>
          <p14:tracePt t="32628" x="7080250" y="5124450"/>
          <p14:tracePt t="32642" x="7086600" y="5130800"/>
          <p14:tracePt t="32658" x="7112000" y="5143500"/>
          <p14:tracePt t="32675" x="7150100" y="5156200"/>
          <p14:tracePt t="32693" x="7207250" y="5149850"/>
          <p14:tracePt t="32709" x="7232650" y="5124450"/>
          <p14:tracePt t="32726" x="7245350" y="5086350"/>
          <p14:tracePt t="32743" x="7245350" y="5041900"/>
          <p14:tracePt t="32759" x="7239000" y="4984750"/>
          <p14:tracePt t="32776" x="7213600" y="4933950"/>
          <p14:tracePt t="32793" x="7162800" y="4895850"/>
          <p14:tracePt t="32809" x="7124700" y="4876800"/>
          <p14:tracePt t="32826" x="7099300" y="4870450"/>
          <p14:tracePt t="32842" x="7086600" y="4870450"/>
          <p14:tracePt t="32876" x="7080250" y="4870450"/>
          <p14:tracePt t="32896" x="7080250" y="4876800"/>
          <p14:tracePt t="32909" x="7080250" y="4883150"/>
          <p14:tracePt t="33054" x="0" y="0"/>
        </p14:tracePtLst>
      </p14:laserTraceLst>
    </p:ext>
  </p:extLst>
</p:sld>
</file>

<file path=ppt/tags/tag1.xml><?xml version="1.0" encoding="utf-8"?>
<p:tagLst xmlns:a="http://schemas.openxmlformats.org/drawingml/2006/main" xmlns:r="http://schemas.openxmlformats.org/officeDocument/2006/relationships" xmlns:p="http://schemas.openxmlformats.org/presentationml/2006/main">
  <p:tag name="TIMING" val="|3.8|4.5|11.2|8.4|9.6|13.8|5.3|6.3|11.3"/>
</p:tagLst>
</file>

<file path=ppt/tags/tag10.xml><?xml version="1.0" encoding="utf-8"?>
<p:tagLst xmlns:a="http://schemas.openxmlformats.org/drawingml/2006/main" xmlns:r="http://schemas.openxmlformats.org/officeDocument/2006/relationships" xmlns:p="http://schemas.openxmlformats.org/presentationml/2006/main">
  <p:tag name="TIMING" val="|6.9|5.9|31.6|2.9|36.7|7.6"/>
</p:tagLst>
</file>

<file path=ppt/tags/tag11.xml><?xml version="1.0" encoding="utf-8"?>
<p:tagLst xmlns:a="http://schemas.openxmlformats.org/drawingml/2006/main" xmlns:r="http://schemas.openxmlformats.org/officeDocument/2006/relationships" xmlns:p="http://schemas.openxmlformats.org/presentationml/2006/main">
  <p:tag name="TIMING" val="|14.9|72.9|8.6|37.2"/>
</p:tagLst>
</file>

<file path=ppt/tags/tag12.xml><?xml version="1.0" encoding="utf-8"?>
<p:tagLst xmlns:a="http://schemas.openxmlformats.org/drawingml/2006/main" xmlns:r="http://schemas.openxmlformats.org/officeDocument/2006/relationships" xmlns:p="http://schemas.openxmlformats.org/presentationml/2006/main">
  <p:tag name="TIMING" val="|63.7"/>
</p:tagLst>
</file>

<file path=ppt/tags/tag13.xml><?xml version="1.0" encoding="utf-8"?>
<p:tagLst xmlns:a="http://schemas.openxmlformats.org/drawingml/2006/main" xmlns:r="http://schemas.openxmlformats.org/officeDocument/2006/relationships" xmlns:p="http://schemas.openxmlformats.org/presentationml/2006/main">
  <p:tag name="TIMING" val="|11.7|27.8|51.6|39.7"/>
</p:tagLst>
</file>

<file path=ppt/tags/tag14.xml><?xml version="1.0" encoding="utf-8"?>
<p:tagLst xmlns:a="http://schemas.openxmlformats.org/drawingml/2006/main" xmlns:r="http://schemas.openxmlformats.org/officeDocument/2006/relationships" xmlns:p="http://schemas.openxmlformats.org/presentationml/2006/main">
  <p:tag name="TIMING" val="|9.8|57.1|27.2|14.3"/>
</p:tagLst>
</file>

<file path=ppt/tags/tag15.xml><?xml version="1.0" encoding="utf-8"?>
<p:tagLst xmlns:a="http://schemas.openxmlformats.org/drawingml/2006/main" xmlns:r="http://schemas.openxmlformats.org/officeDocument/2006/relationships" xmlns:p="http://schemas.openxmlformats.org/presentationml/2006/main">
  <p:tag name="TIMING" val="|2.2|22.3"/>
</p:tagLst>
</file>

<file path=ppt/tags/tag2.xml><?xml version="1.0" encoding="utf-8"?>
<p:tagLst xmlns:a="http://schemas.openxmlformats.org/drawingml/2006/main" xmlns:r="http://schemas.openxmlformats.org/officeDocument/2006/relationships" xmlns:p="http://schemas.openxmlformats.org/presentationml/2006/main">
  <p:tag name="TIMING" val="|31|17.7|20"/>
</p:tagLst>
</file>

<file path=ppt/tags/tag3.xml><?xml version="1.0" encoding="utf-8"?>
<p:tagLst xmlns:a="http://schemas.openxmlformats.org/drawingml/2006/main" xmlns:r="http://schemas.openxmlformats.org/officeDocument/2006/relationships" xmlns:p="http://schemas.openxmlformats.org/presentationml/2006/main">
  <p:tag name="TIMING" val="|11.2|21.1|10.6|23.7|62.6|16|4.8"/>
</p:tagLst>
</file>

<file path=ppt/tags/tag4.xml><?xml version="1.0" encoding="utf-8"?>
<p:tagLst xmlns:a="http://schemas.openxmlformats.org/drawingml/2006/main" xmlns:r="http://schemas.openxmlformats.org/officeDocument/2006/relationships" xmlns:p="http://schemas.openxmlformats.org/presentationml/2006/main">
  <p:tag name="TIMING" val="|39.2|18|4|7.4|15.4|45|43.1"/>
</p:tagLst>
</file>

<file path=ppt/tags/tag5.xml><?xml version="1.0" encoding="utf-8"?>
<p:tagLst xmlns:a="http://schemas.openxmlformats.org/drawingml/2006/main" xmlns:r="http://schemas.openxmlformats.org/officeDocument/2006/relationships" xmlns:p="http://schemas.openxmlformats.org/presentationml/2006/main">
  <p:tag name="TIMING" val="|15.7|30.6|16|16.4|8.3|10.9|58.5|63.4"/>
</p:tagLst>
</file>

<file path=ppt/tags/tag6.xml><?xml version="1.0" encoding="utf-8"?>
<p:tagLst xmlns:a="http://schemas.openxmlformats.org/drawingml/2006/main" xmlns:r="http://schemas.openxmlformats.org/officeDocument/2006/relationships" xmlns:p="http://schemas.openxmlformats.org/presentationml/2006/main">
  <p:tag name="TIMING" val="|3.8|2.3|5.7|2.3|5|4|5.7|2.6|12.5"/>
</p:tagLst>
</file>

<file path=ppt/tags/tag7.xml><?xml version="1.0" encoding="utf-8"?>
<p:tagLst xmlns:a="http://schemas.openxmlformats.org/drawingml/2006/main" xmlns:r="http://schemas.openxmlformats.org/officeDocument/2006/relationships" xmlns:p="http://schemas.openxmlformats.org/presentationml/2006/main">
  <p:tag name="TIMING" val="|15.4|6.6|4.6|89.9|20.2|47.3"/>
</p:tagLst>
</file>

<file path=ppt/tags/tag8.xml><?xml version="1.0" encoding="utf-8"?>
<p:tagLst xmlns:a="http://schemas.openxmlformats.org/drawingml/2006/main" xmlns:r="http://schemas.openxmlformats.org/officeDocument/2006/relationships" xmlns:p="http://schemas.openxmlformats.org/presentationml/2006/main">
  <p:tag name="TIMING" val="|27.2|39.7|28.2|26.7|7|10.5|6.9|20.5|17.6|39.9"/>
</p:tagLst>
</file>

<file path=ppt/tags/tag9.xml><?xml version="1.0" encoding="utf-8"?>
<p:tagLst xmlns:a="http://schemas.openxmlformats.org/drawingml/2006/main" xmlns:r="http://schemas.openxmlformats.org/officeDocument/2006/relationships" xmlns:p="http://schemas.openxmlformats.org/presentationml/2006/main">
  <p:tag name="TIMING" val="|11.4"/>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218</TotalTime>
  <Words>2700</Words>
  <Application>Microsoft Office PowerPoint</Application>
  <PresentationFormat>Widescreen</PresentationFormat>
  <Paragraphs>244</Paragraphs>
  <Slides>32</Slides>
  <Notes>16</Notes>
  <HiddenSlides>0</HiddenSlides>
  <MMClips>32</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32</vt:i4>
      </vt:variant>
    </vt:vector>
  </HeadingPairs>
  <TitlesOfParts>
    <vt:vector size="40" baseType="lpstr">
      <vt:lpstr>Dotum</vt:lpstr>
      <vt:lpstr>Arial</vt:lpstr>
      <vt:lpstr>ArialMT</vt:lpstr>
      <vt:lpstr>Calibri</vt:lpstr>
      <vt:lpstr>Calibri Light</vt:lpstr>
      <vt:lpstr>Verdana</vt:lpstr>
      <vt:lpstr>Office Theme</vt:lpstr>
      <vt:lpstr>Default Design</vt:lpstr>
      <vt:lpstr>Decisiones atinadas y erradas en 25 años de investigación experimental con humanos</vt:lpstr>
      <vt:lpstr>Luis Fernando Aragón V., Ph.D.</vt:lpstr>
      <vt:lpstr>Como en las películas</vt:lpstr>
      <vt:lpstr>PowerPoint Presentation</vt:lpstr>
      <vt:lpstr>Luis Fernando Aragón Vargas, Curso de BPC, UCR, 2016</vt:lpstr>
      <vt:lpstr>Maestría en Ed. Física, U de Michigan, 1983</vt:lpstr>
      <vt:lpstr>¿Qué respaldo tenía la U de Michigan para exigir revisión de un CRI y consentimiento informado?</vt:lpstr>
      <vt:lpstr>¿Quién decide qué es ético?</vt:lpstr>
      <vt:lpstr>Estudio de entrenamiento de fuerza (Circa 1996)</vt:lpstr>
      <vt:lpstr>El estudio de trupelango (Circa 1999)</vt:lpstr>
      <vt:lpstr>Conforme a lo descrito, el estudio de trupelango no cumplió con la ley #9234</vt:lpstr>
      <vt:lpstr>Algunas obligaciones de los autores</vt:lpstr>
      <vt:lpstr>El estudio de ayuno y ejercicio</vt:lpstr>
      <vt:lpstr>La investigación KEEP (Loughborough, 2005-2006)</vt:lpstr>
      <vt:lpstr>PowerPoint Presentation</vt:lpstr>
      <vt:lpstr>Estudio Real Madrid</vt:lpstr>
      <vt:lpstr>PowerPoint Presentation</vt:lpstr>
      <vt:lpstr>El estudio sobre termorregulación en fútbol</vt:lpstr>
      <vt:lpstr>El estudio sobre termorregulación en fútbol</vt:lpstr>
      <vt:lpstr>¿Qué harían ustedes si fueran un CEC?</vt:lpstr>
      <vt:lpstr>Antecedentes</vt:lpstr>
      <vt:lpstr>PowerPoint Presentation</vt:lpstr>
      <vt:lpstr>Antecedentes</vt:lpstr>
      <vt:lpstr>PowerPoint Presentation</vt:lpstr>
      <vt:lpstr>PowerPoint Presentation</vt:lpstr>
      <vt:lpstr>PowerPoint Presentation</vt:lpstr>
      <vt:lpstr>El estudio sobre termometría infrarroja</vt:lpstr>
      <vt:lpstr>Decisiones atinadas y erradas en 23 años de investigación con seres humanos</vt:lpstr>
      <vt:lpstr>El aprendizaje nunca termina</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Decisiones atinadas y erradas en 25 años de investigación experimental con humanos</dc:title>
  <dc:creator>Luis Fernando Aragón Vargas</dc:creator>
  <cp:lastModifiedBy>Luis Fernando Aragón Vargas</cp:lastModifiedBy>
  <cp:revision>7</cp:revision>
  <dcterms:created xsi:type="dcterms:W3CDTF">2020-11-18T20:49:17Z</dcterms:created>
  <dcterms:modified xsi:type="dcterms:W3CDTF">2020-11-19T00:39:40Z</dcterms:modified>
</cp:coreProperties>
</file>