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4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5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6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7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23.xml" ContentType="application/vnd.openxmlformats-officedocument.presentationml.notesSlide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notesSlides/notesSlide24.xml" ContentType="application/vnd.openxmlformats-officedocument.presentationml.notesSlide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notesSlides/notesSlide25.xml" ContentType="application/vnd.openxmlformats-officedocument.presentationml.notesSlide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33"/>
  </p:notesMasterIdLst>
  <p:sldIdLst>
    <p:sldId id="256" r:id="rId2"/>
    <p:sldId id="257" r:id="rId3"/>
    <p:sldId id="294" r:id="rId4"/>
    <p:sldId id="260" r:id="rId5"/>
    <p:sldId id="267" r:id="rId6"/>
    <p:sldId id="268" r:id="rId7"/>
    <p:sldId id="269" r:id="rId8"/>
    <p:sldId id="287" r:id="rId9"/>
    <p:sldId id="258" r:id="rId10"/>
    <p:sldId id="270" r:id="rId11"/>
    <p:sldId id="271" r:id="rId12"/>
    <p:sldId id="272" r:id="rId13"/>
    <p:sldId id="273" r:id="rId14"/>
    <p:sldId id="274" r:id="rId15"/>
    <p:sldId id="275" r:id="rId16"/>
    <p:sldId id="276" r:id="rId17"/>
    <p:sldId id="281" r:id="rId18"/>
    <p:sldId id="277" r:id="rId19"/>
    <p:sldId id="278" r:id="rId20"/>
    <p:sldId id="279" r:id="rId21"/>
    <p:sldId id="280" r:id="rId22"/>
    <p:sldId id="295" r:id="rId23"/>
    <p:sldId id="283" r:id="rId24"/>
    <p:sldId id="284" r:id="rId25"/>
    <p:sldId id="285" r:id="rId26"/>
    <p:sldId id="261" r:id="rId27"/>
    <p:sldId id="289" r:id="rId28"/>
    <p:sldId id="290" r:id="rId29"/>
    <p:sldId id="291" r:id="rId30"/>
    <p:sldId id="292" r:id="rId31"/>
    <p:sldId id="293" r:id="rId32"/>
  </p:sldIdLst>
  <p:sldSz cx="9144000" cy="6858000" type="screen4x3"/>
  <p:notesSz cx="6858000" cy="9144000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sz="2400" kern="1200">
        <a:solidFill>
          <a:schemeClr val="bg1"/>
        </a:solidFill>
        <a:latin typeface="Arial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sz="2400" kern="1200">
        <a:solidFill>
          <a:schemeClr val="bg1"/>
        </a:solidFill>
        <a:latin typeface="Arial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sz="2400" kern="1200">
        <a:solidFill>
          <a:schemeClr val="bg1"/>
        </a:solidFill>
        <a:latin typeface="Arial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sz="2400" kern="1200">
        <a:solidFill>
          <a:schemeClr val="bg1"/>
        </a:solidFill>
        <a:latin typeface="Arial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sz="2400" kern="1200">
        <a:solidFill>
          <a:schemeClr val="bg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napVertSplitter="1" vertBarState="minimized" horzBarState="maximized">
    <p:restoredLeft sz="16327" autoAdjust="0"/>
    <p:restoredTop sz="94746" autoAdjust="0"/>
  </p:normalViewPr>
  <p:slideViewPr>
    <p:cSldViewPr>
      <p:cViewPr>
        <p:scale>
          <a:sx n="73" d="100"/>
          <a:sy n="73" d="100"/>
        </p:scale>
        <p:origin x="-1536" y="-882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374"/>
    </p:cViewPr>
  </p:sorter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image" Target="../media/image4.jpeg"/></Relationships>
</file>

<file path=ppt/diagrams/_rels/data9.xml.rels><?xml version="1.0" encoding="UTF-8" standalone="yes"?>
<Relationships xmlns="http://schemas.openxmlformats.org/package/2006/relationships"><Relationship Id="rId1" Type="http://schemas.openxmlformats.org/officeDocument/2006/relationships/image" Target="../media/image32.jpeg"/></Relationships>
</file>

<file path=ppt/diagrams/_rels/drawing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image" Target="../media/image4.jpeg"/></Relationships>
</file>

<file path=ppt/diagrams/_rels/drawing9.xml.rels><?xml version="1.0" encoding="UTF-8" standalone="yes"?>
<Relationships xmlns="http://schemas.openxmlformats.org/package/2006/relationships"><Relationship Id="rId1" Type="http://schemas.openxmlformats.org/officeDocument/2006/relationships/image" Target="../media/image32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F51E94B-F919-4648-A3FE-694D2FFC57A6}" type="doc">
      <dgm:prSet loTypeId="urn:microsoft.com/office/officeart/2005/8/layout/vProcess5" loCatId="process" qsTypeId="urn:microsoft.com/office/officeart/2005/8/quickstyle/3d3" qsCatId="3D" csTypeId="urn:microsoft.com/office/officeart/2005/8/colors/accent2_3" csCatId="accent2" phldr="1"/>
      <dgm:spPr/>
      <dgm:t>
        <a:bodyPr/>
        <a:lstStyle/>
        <a:p>
          <a:endParaRPr lang="es-ES"/>
        </a:p>
      </dgm:t>
    </dgm:pt>
    <dgm:pt modelId="{91311484-380A-4404-952E-3D4965295E16}">
      <dgm:prSet phldrT="[Texto]"/>
      <dgm:spPr/>
      <dgm:t>
        <a:bodyPr/>
        <a:lstStyle/>
        <a:p>
          <a:r>
            <a:rPr lang="es-ES" dirty="0" smtClean="0">
              <a:latin typeface="Californian FB" pitchFamily="18" charset="0"/>
            </a:rPr>
            <a:t>1970 NUTE</a:t>
          </a:r>
          <a:endParaRPr lang="es-ES" dirty="0">
            <a:latin typeface="Californian FB" pitchFamily="18" charset="0"/>
          </a:endParaRPr>
        </a:p>
      </dgm:t>
    </dgm:pt>
    <dgm:pt modelId="{4B60C73F-3401-4B39-8401-1D56CC054DF4}" type="parTrans" cxnId="{064B144B-04AD-4401-ACC6-94CDF1F13A19}">
      <dgm:prSet/>
      <dgm:spPr/>
      <dgm:t>
        <a:bodyPr/>
        <a:lstStyle/>
        <a:p>
          <a:endParaRPr lang="es-ES">
            <a:latin typeface="Californian FB" pitchFamily="18" charset="0"/>
          </a:endParaRPr>
        </a:p>
      </dgm:t>
    </dgm:pt>
    <dgm:pt modelId="{6813AD8E-C398-4E56-8230-E28653BE8301}" type="sibTrans" cxnId="{064B144B-04AD-4401-ACC6-94CDF1F13A19}">
      <dgm:prSet/>
      <dgm:spPr/>
      <dgm:t>
        <a:bodyPr/>
        <a:lstStyle/>
        <a:p>
          <a:endParaRPr lang="es-ES">
            <a:latin typeface="Californian FB" pitchFamily="18" charset="0"/>
          </a:endParaRPr>
        </a:p>
      </dgm:t>
    </dgm:pt>
    <dgm:pt modelId="{CFCAEF71-FD3F-47CF-A0B6-442C5B4E8DCF}">
      <dgm:prSet phldrT="[Texto]"/>
      <dgm:spPr/>
      <dgm:t>
        <a:bodyPr/>
        <a:lstStyle/>
        <a:p>
          <a:r>
            <a:rPr lang="es-ES" dirty="0" smtClean="0">
              <a:latin typeface="Californian FB" pitchFamily="18" charset="0"/>
            </a:rPr>
            <a:t>1985 CATE</a:t>
          </a:r>
          <a:endParaRPr lang="es-ES" dirty="0">
            <a:latin typeface="Californian FB" pitchFamily="18" charset="0"/>
          </a:endParaRPr>
        </a:p>
      </dgm:t>
    </dgm:pt>
    <dgm:pt modelId="{61334696-2C11-4B2D-8DB2-8F59F8EBEB03}" type="parTrans" cxnId="{79D16343-DCCA-4829-8963-34481CF92D7C}">
      <dgm:prSet/>
      <dgm:spPr/>
      <dgm:t>
        <a:bodyPr/>
        <a:lstStyle/>
        <a:p>
          <a:endParaRPr lang="es-ES">
            <a:latin typeface="Californian FB" pitchFamily="18" charset="0"/>
          </a:endParaRPr>
        </a:p>
      </dgm:t>
    </dgm:pt>
    <dgm:pt modelId="{FFF784A2-530B-41BE-9E03-CBC56A45D96A}" type="sibTrans" cxnId="{79D16343-DCCA-4829-8963-34481CF92D7C}">
      <dgm:prSet/>
      <dgm:spPr/>
      <dgm:t>
        <a:bodyPr/>
        <a:lstStyle/>
        <a:p>
          <a:endParaRPr lang="es-ES">
            <a:latin typeface="Californian FB" pitchFamily="18" charset="0"/>
          </a:endParaRPr>
        </a:p>
      </dgm:t>
    </dgm:pt>
    <dgm:pt modelId="{7383973A-A27E-47C1-827C-57B3AB1B0693}">
      <dgm:prSet phldrT="[Texto]"/>
      <dgm:spPr/>
      <dgm:t>
        <a:bodyPr/>
        <a:lstStyle/>
        <a:p>
          <a:r>
            <a:rPr lang="es-ES" dirty="0" smtClean="0">
              <a:latin typeface="Californian FB" pitchFamily="18" charset="0"/>
            </a:rPr>
            <a:t>Modelos Anatómicos</a:t>
          </a:r>
          <a:endParaRPr lang="es-ES" dirty="0">
            <a:latin typeface="Californian FB" pitchFamily="18" charset="0"/>
          </a:endParaRPr>
        </a:p>
      </dgm:t>
    </dgm:pt>
    <dgm:pt modelId="{ED8AD668-9AC2-40D0-9F0D-E6F898346207}" type="sibTrans" cxnId="{6BAABDD6-0960-4FE1-A4EB-94DC2D5B45AC}">
      <dgm:prSet/>
      <dgm:spPr/>
      <dgm:t>
        <a:bodyPr/>
        <a:lstStyle/>
        <a:p>
          <a:endParaRPr lang="es-ES">
            <a:latin typeface="Californian FB" pitchFamily="18" charset="0"/>
          </a:endParaRPr>
        </a:p>
      </dgm:t>
    </dgm:pt>
    <dgm:pt modelId="{0BD34747-1B3F-41E2-9EBA-CE020023D2CD}" type="parTrans" cxnId="{6BAABDD6-0960-4FE1-A4EB-94DC2D5B45AC}">
      <dgm:prSet/>
      <dgm:spPr/>
      <dgm:t>
        <a:bodyPr/>
        <a:lstStyle/>
        <a:p>
          <a:endParaRPr lang="es-ES">
            <a:latin typeface="Californian FB" pitchFamily="18" charset="0"/>
          </a:endParaRPr>
        </a:p>
      </dgm:t>
    </dgm:pt>
    <dgm:pt modelId="{A2AAD01B-8DE3-4923-8BC7-AA56A7E2A383}" type="pres">
      <dgm:prSet presAssocID="{FF51E94B-F919-4648-A3FE-694D2FFC57A6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48070B3E-4268-4493-9D10-0316041A6B98}" type="pres">
      <dgm:prSet presAssocID="{FF51E94B-F919-4648-A3FE-694D2FFC57A6}" presName="dummyMaxCanvas" presStyleCnt="0">
        <dgm:presLayoutVars/>
      </dgm:prSet>
      <dgm:spPr/>
      <dgm:t>
        <a:bodyPr/>
        <a:lstStyle/>
        <a:p>
          <a:endParaRPr lang="es-ES"/>
        </a:p>
      </dgm:t>
    </dgm:pt>
    <dgm:pt modelId="{FFBDEA70-80A7-4A0B-AD6C-5A42BDBC8215}" type="pres">
      <dgm:prSet presAssocID="{FF51E94B-F919-4648-A3FE-694D2FFC57A6}" presName="ThreeNodes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EA527E7B-F18D-4DE9-92CB-0B3118A65BE3}" type="pres">
      <dgm:prSet presAssocID="{FF51E94B-F919-4648-A3FE-694D2FFC57A6}" presName="ThreeNodes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35F0849F-8017-4C61-AD04-427A4600E579}" type="pres">
      <dgm:prSet presAssocID="{FF51E94B-F919-4648-A3FE-694D2FFC57A6}" presName="ThreeNodes_3" presStyleLbl="node1" presStyleIdx="2" presStyleCnt="3" custLinFactNeighborX="-309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9876C30-38B9-49C4-BB81-F73DC044377B}" type="pres">
      <dgm:prSet presAssocID="{FF51E94B-F919-4648-A3FE-694D2FFC57A6}" presName="ThreeConn_1-2" presStyleLbl="f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B1D2302-DEF8-4140-9969-496D442A4373}" type="pres">
      <dgm:prSet presAssocID="{FF51E94B-F919-4648-A3FE-694D2FFC57A6}" presName="ThreeConn_2-3" presStyleLbl="fgAccFollowNode1" presStyleIdx="1" presStyleCnt="2" custLinFactNeighborX="-2080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CFD358F-587A-4AF4-A5D3-B95D9A3E466F}" type="pres">
      <dgm:prSet presAssocID="{FF51E94B-F919-4648-A3FE-694D2FFC57A6}" presName="ThreeNodes_1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5A2B51C-8645-4841-A1CC-BD009EF64DD6}" type="pres">
      <dgm:prSet presAssocID="{FF51E94B-F919-4648-A3FE-694D2FFC57A6}" presName="ThreeNodes_2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CF4B33F0-D50E-44C5-8549-F41AE61BB79F}" type="pres">
      <dgm:prSet presAssocID="{FF51E94B-F919-4648-A3FE-694D2FFC57A6}" presName="ThreeNodes_3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019FE228-3F95-40FA-9707-D4F7F7A77E42}" type="presOf" srcId="{91311484-380A-4404-952E-3D4965295E16}" destId="{05A2B51C-8645-4841-A1CC-BD009EF64DD6}" srcOrd="1" destOrd="0" presId="urn:microsoft.com/office/officeart/2005/8/layout/vProcess5"/>
    <dgm:cxn modelId="{6BAABDD6-0960-4FE1-A4EB-94DC2D5B45AC}" srcId="{FF51E94B-F919-4648-A3FE-694D2FFC57A6}" destId="{7383973A-A27E-47C1-827C-57B3AB1B0693}" srcOrd="0" destOrd="0" parTransId="{0BD34747-1B3F-41E2-9EBA-CE020023D2CD}" sibTransId="{ED8AD668-9AC2-40D0-9F0D-E6F898346207}"/>
    <dgm:cxn modelId="{6415E7F0-605C-42DF-884F-951486C650AB}" type="presOf" srcId="{91311484-380A-4404-952E-3D4965295E16}" destId="{EA527E7B-F18D-4DE9-92CB-0B3118A65BE3}" srcOrd="0" destOrd="0" presId="urn:microsoft.com/office/officeart/2005/8/layout/vProcess5"/>
    <dgm:cxn modelId="{29D7F1AF-E7B4-421A-88F7-7C7C0B7F100A}" type="presOf" srcId="{FF51E94B-F919-4648-A3FE-694D2FFC57A6}" destId="{A2AAD01B-8DE3-4923-8BC7-AA56A7E2A383}" srcOrd="0" destOrd="0" presId="urn:microsoft.com/office/officeart/2005/8/layout/vProcess5"/>
    <dgm:cxn modelId="{064B144B-04AD-4401-ACC6-94CDF1F13A19}" srcId="{FF51E94B-F919-4648-A3FE-694D2FFC57A6}" destId="{91311484-380A-4404-952E-3D4965295E16}" srcOrd="1" destOrd="0" parTransId="{4B60C73F-3401-4B39-8401-1D56CC054DF4}" sibTransId="{6813AD8E-C398-4E56-8230-E28653BE8301}"/>
    <dgm:cxn modelId="{2EF25F07-F13B-490A-9321-812234B7C723}" type="presOf" srcId="{6813AD8E-C398-4E56-8230-E28653BE8301}" destId="{5B1D2302-DEF8-4140-9969-496D442A4373}" srcOrd="0" destOrd="0" presId="urn:microsoft.com/office/officeart/2005/8/layout/vProcess5"/>
    <dgm:cxn modelId="{30BD04E2-93F3-4878-BFA8-A402083838C3}" type="presOf" srcId="{7383973A-A27E-47C1-827C-57B3AB1B0693}" destId="{FFBDEA70-80A7-4A0B-AD6C-5A42BDBC8215}" srcOrd="0" destOrd="0" presId="urn:microsoft.com/office/officeart/2005/8/layout/vProcess5"/>
    <dgm:cxn modelId="{1BB5D423-B143-431E-829C-4E12753E677C}" type="presOf" srcId="{7383973A-A27E-47C1-827C-57B3AB1B0693}" destId="{4CFD358F-587A-4AF4-A5D3-B95D9A3E466F}" srcOrd="1" destOrd="0" presId="urn:microsoft.com/office/officeart/2005/8/layout/vProcess5"/>
    <dgm:cxn modelId="{BC34391A-515F-4378-A93D-BD90DD4C2E7F}" type="presOf" srcId="{ED8AD668-9AC2-40D0-9F0D-E6F898346207}" destId="{09876C30-38B9-49C4-BB81-F73DC044377B}" srcOrd="0" destOrd="0" presId="urn:microsoft.com/office/officeart/2005/8/layout/vProcess5"/>
    <dgm:cxn modelId="{19D14A6D-3FCF-4EDD-915F-9AF2DDE22A3A}" type="presOf" srcId="{CFCAEF71-FD3F-47CF-A0B6-442C5B4E8DCF}" destId="{CF4B33F0-D50E-44C5-8549-F41AE61BB79F}" srcOrd="1" destOrd="0" presId="urn:microsoft.com/office/officeart/2005/8/layout/vProcess5"/>
    <dgm:cxn modelId="{79D16343-DCCA-4829-8963-34481CF92D7C}" srcId="{FF51E94B-F919-4648-A3FE-694D2FFC57A6}" destId="{CFCAEF71-FD3F-47CF-A0B6-442C5B4E8DCF}" srcOrd="2" destOrd="0" parTransId="{61334696-2C11-4B2D-8DB2-8F59F8EBEB03}" sibTransId="{FFF784A2-530B-41BE-9E03-CBC56A45D96A}"/>
    <dgm:cxn modelId="{2A614CB9-4EEF-4FC7-A269-903AB2360DAD}" type="presOf" srcId="{CFCAEF71-FD3F-47CF-A0B6-442C5B4E8DCF}" destId="{35F0849F-8017-4C61-AD04-427A4600E579}" srcOrd="0" destOrd="0" presId="urn:microsoft.com/office/officeart/2005/8/layout/vProcess5"/>
    <dgm:cxn modelId="{5462024D-7B0F-4873-902C-0D56E9896FED}" type="presParOf" srcId="{A2AAD01B-8DE3-4923-8BC7-AA56A7E2A383}" destId="{48070B3E-4268-4493-9D10-0316041A6B98}" srcOrd="0" destOrd="0" presId="urn:microsoft.com/office/officeart/2005/8/layout/vProcess5"/>
    <dgm:cxn modelId="{232A3C73-9118-459B-A3F6-222C42FF064D}" type="presParOf" srcId="{A2AAD01B-8DE3-4923-8BC7-AA56A7E2A383}" destId="{FFBDEA70-80A7-4A0B-AD6C-5A42BDBC8215}" srcOrd="1" destOrd="0" presId="urn:microsoft.com/office/officeart/2005/8/layout/vProcess5"/>
    <dgm:cxn modelId="{773680F7-C09D-48BF-8B41-83FE9BA8055C}" type="presParOf" srcId="{A2AAD01B-8DE3-4923-8BC7-AA56A7E2A383}" destId="{EA527E7B-F18D-4DE9-92CB-0B3118A65BE3}" srcOrd="2" destOrd="0" presId="urn:microsoft.com/office/officeart/2005/8/layout/vProcess5"/>
    <dgm:cxn modelId="{862C245C-B336-47B4-93F2-7E8AE983504F}" type="presParOf" srcId="{A2AAD01B-8DE3-4923-8BC7-AA56A7E2A383}" destId="{35F0849F-8017-4C61-AD04-427A4600E579}" srcOrd="3" destOrd="0" presId="urn:microsoft.com/office/officeart/2005/8/layout/vProcess5"/>
    <dgm:cxn modelId="{914A80CA-2113-481D-8CFC-185D6C2F45C1}" type="presParOf" srcId="{A2AAD01B-8DE3-4923-8BC7-AA56A7E2A383}" destId="{09876C30-38B9-49C4-BB81-F73DC044377B}" srcOrd="4" destOrd="0" presId="urn:microsoft.com/office/officeart/2005/8/layout/vProcess5"/>
    <dgm:cxn modelId="{1E001B65-244E-4603-814A-846E57BBE133}" type="presParOf" srcId="{A2AAD01B-8DE3-4923-8BC7-AA56A7E2A383}" destId="{5B1D2302-DEF8-4140-9969-496D442A4373}" srcOrd="5" destOrd="0" presId="urn:microsoft.com/office/officeart/2005/8/layout/vProcess5"/>
    <dgm:cxn modelId="{D3B79D07-8AE9-4EB5-A797-6839E83568E0}" type="presParOf" srcId="{A2AAD01B-8DE3-4923-8BC7-AA56A7E2A383}" destId="{4CFD358F-587A-4AF4-A5D3-B95D9A3E466F}" srcOrd="6" destOrd="0" presId="urn:microsoft.com/office/officeart/2005/8/layout/vProcess5"/>
    <dgm:cxn modelId="{D49238BA-A067-4A74-83B3-2874CCF89081}" type="presParOf" srcId="{A2AAD01B-8DE3-4923-8BC7-AA56A7E2A383}" destId="{05A2B51C-8645-4841-A1CC-BD009EF64DD6}" srcOrd="7" destOrd="0" presId="urn:microsoft.com/office/officeart/2005/8/layout/vProcess5"/>
    <dgm:cxn modelId="{8915197B-E7F1-4A03-AF84-0973ACCF8113}" type="presParOf" srcId="{A2AAD01B-8DE3-4923-8BC7-AA56A7E2A383}" destId="{CF4B33F0-D50E-44C5-8549-F41AE61BB79F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9A7E2371-5D3F-4305-BFCA-664636DB88D7}" type="doc">
      <dgm:prSet loTypeId="urn:microsoft.com/office/officeart/2005/8/layout/hList6" loCatId="list" qsTypeId="urn:microsoft.com/office/officeart/2005/8/quickstyle/simple5" qsCatId="simple" csTypeId="urn:microsoft.com/office/officeart/2005/8/colors/accent2_3" csCatId="accent2" phldr="1"/>
      <dgm:spPr/>
      <dgm:t>
        <a:bodyPr/>
        <a:lstStyle/>
        <a:p>
          <a:endParaRPr lang="es-ES"/>
        </a:p>
      </dgm:t>
    </dgm:pt>
    <dgm:pt modelId="{D4D09365-22F5-4A80-A608-31C66F0C780F}">
      <dgm:prSet phldrT="[Texto]" custT="1"/>
      <dgm:spPr/>
      <dgm:t>
        <a:bodyPr/>
        <a:lstStyle/>
        <a:p>
          <a:r>
            <a:rPr lang="es-ES" sz="2000" b="1" dirty="0" smtClean="0">
              <a:latin typeface="Californian FB" pitchFamily="18" charset="0"/>
            </a:rPr>
            <a:t>Necesidad de capacitar al personal docente y técnico  en informática</a:t>
          </a:r>
          <a:endParaRPr lang="es-ES" sz="2000" b="1" dirty="0"/>
        </a:p>
      </dgm:t>
    </dgm:pt>
    <dgm:pt modelId="{6022550D-8431-4536-960E-3FF2714A3701}" type="parTrans" cxnId="{8C99FE63-1FE6-4A15-A4A4-B66E17805C73}">
      <dgm:prSet/>
      <dgm:spPr/>
      <dgm:t>
        <a:bodyPr/>
        <a:lstStyle/>
        <a:p>
          <a:endParaRPr lang="es-ES" sz="1600" b="1"/>
        </a:p>
      </dgm:t>
    </dgm:pt>
    <dgm:pt modelId="{4C9B8850-D382-440C-9386-3B092C85AD8C}" type="sibTrans" cxnId="{8C99FE63-1FE6-4A15-A4A4-B66E17805C73}">
      <dgm:prSet/>
      <dgm:spPr/>
      <dgm:t>
        <a:bodyPr/>
        <a:lstStyle/>
        <a:p>
          <a:endParaRPr lang="es-ES" sz="1600" b="1"/>
        </a:p>
      </dgm:t>
    </dgm:pt>
    <dgm:pt modelId="{4B765AD2-5161-47EB-B0AB-8B77A65C553A}">
      <dgm:prSet phldrT="[Texto]" custT="1"/>
      <dgm:spPr/>
      <dgm:t>
        <a:bodyPr/>
        <a:lstStyle/>
        <a:p>
          <a:r>
            <a:rPr lang="es-ES" sz="2000" b="1" smtClean="0">
              <a:latin typeface="Californian FB" pitchFamily="18" charset="0"/>
              <a:cs typeface="Arial" charset="0"/>
            </a:rPr>
            <a:t>Crear un  proyecto de facultad tendiente a crear un Centro de Simulación  Clínica </a:t>
          </a:r>
          <a:endParaRPr lang="es-ES" sz="2000" b="1" dirty="0"/>
        </a:p>
      </dgm:t>
    </dgm:pt>
    <dgm:pt modelId="{2133B07F-C26C-4FD6-8BFD-EDBC341DB52A}" type="parTrans" cxnId="{55917E1E-6EF1-4BA8-A42F-07A7CEA852ED}">
      <dgm:prSet/>
      <dgm:spPr/>
      <dgm:t>
        <a:bodyPr/>
        <a:lstStyle/>
        <a:p>
          <a:endParaRPr lang="es-ES" sz="1600" b="1"/>
        </a:p>
      </dgm:t>
    </dgm:pt>
    <dgm:pt modelId="{5AD5C076-62B7-4336-95C5-4D87D3F82EC5}" type="sibTrans" cxnId="{55917E1E-6EF1-4BA8-A42F-07A7CEA852ED}">
      <dgm:prSet/>
      <dgm:spPr/>
      <dgm:t>
        <a:bodyPr/>
        <a:lstStyle/>
        <a:p>
          <a:endParaRPr lang="es-ES" sz="1600" b="1"/>
        </a:p>
      </dgm:t>
    </dgm:pt>
    <dgm:pt modelId="{227BAFB8-5DE9-49DA-B153-ACBF5234B3D5}">
      <dgm:prSet phldrT="[Texto]" custT="1"/>
      <dgm:spPr>
        <a:gradFill rotWithShape="0">
          <a:gsLst>
            <a:gs pos="0">
              <a:schemeClr val="accent2">
                <a:lumMod val="60000"/>
                <a:lumOff val="40000"/>
              </a:schemeClr>
            </a:gs>
            <a:gs pos="80000">
              <a:schemeClr val="accent2">
                <a:shade val="80000"/>
                <a:hueOff val="0"/>
                <a:satOff val="-7387"/>
                <a:lumOff val="18966"/>
                <a:alphaOff val="0"/>
                <a:shade val="93000"/>
                <a:satMod val="130000"/>
              </a:schemeClr>
            </a:gs>
            <a:gs pos="100000">
              <a:schemeClr val="accent2">
                <a:shade val="80000"/>
                <a:hueOff val="0"/>
                <a:satOff val="-7387"/>
                <a:lumOff val="18966"/>
                <a:alphaOff val="0"/>
                <a:shade val="94000"/>
                <a:satMod val="135000"/>
              </a:schemeClr>
            </a:gs>
          </a:gsLst>
        </a:gradFill>
      </dgm:spPr>
      <dgm:t>
        <a:bodyPr/>
        <a:lstStyle/>
        <a:p>
          <a:r>
            <a:rPr lang="es-ES" sz="1800" b="1" dirty="0" smtClean="0">
              <a:latin typeface="Californian FB" pitchFamily="18" charset="0"/>
            </a:rPr>
            <a:t>Crear un proyecto de extensión docente para certificar  la participación  de los y las estudiantes en las actividades extracurriculares</a:t>
          </a:r>
        </a:p>
      </dgm:t>
    </dgm:pt>
    <dgm:pt modelId="{D1781085-DAD5-45A9-A69F-C17AF55851E3}" type="parTrans" cxnId="{BBB37DD9-A7B5-4943-8645-84F2FFA78E96}">
      <dgm:prSet/>
      <dgm:spPr/>
      <dgm:t>
        <a:bodyPr/>
        <a:lstStyle/>
        <a:p>
          <a:endParaRPr lang="es-ES" sz="1600" b="1"/>
        </a:p>
      </dgm:t>
    </dgm:pt>
    <dgm:pt modelId="{E54068D2-DA3F-42A0-A4B6-55F2DB0F57FB}" type="sibTrans" cxnId="{BBB37DD9-A7B5-4943-8645-84F2FFA78E96}">
      <dgm:prSet/>
      <dgm:spPr/>
      <dgm:t>
        <a:bodyPr/>
        <a:lstStyle/>
        <a:p>
          <a:endParaRPr lang="es-ES" sz="1600" b="1"/>
        </a:p>
      </dgm:t>
    </dgm:pt>
    <dgm:pt modelId="{512BFD76-0930-4CE1-B581-6F5631AB0C96}">
      <dgm:prSet phldrT="[Texto]" custT="1"/>
      <dgm:spPr>
        <a:gradFill rotWithShape="0">
          <a:gsLst>
            <a:gs pos="1000">
              <a:schemeClr val="accent2">
                <a:lumMod val="60000"/>
                <a:lumOff val="40000"/>
              </a:schemeClr>
            </a:gs>
            <a:gs pos="80000">
              <a:schemeClr val="accent2">
                <a:shade val="80000"/>
                <a:hueOff val="0"/>
                <a:satOff val="-11081"/>
                <a:lumOff val="28449"/>
                <a:alphaOff val="0"/>
                <a:shade val="93000"/>
                <a:satMod val="130000"/>
              </a:schemeClr>
            </a:gs>
            <a:gs pos="100000">
              <a:schemeClr val="accent2">
                <a:shade val="80000"/>
                <a:hueOff val="0"/>
                <a:satOff val="-11081"/>
                <a:lumOff val="28449"/>
                <a:alphaOff val="0"/>
                <a:shade val="94000"/>
                <a:satMod val="135000"/>
              </a:schemeClr>
            </a:gs>
          </a:gsLst>
          <a:lin ang="16200000" scaled="0"/>
        </a:gradFill>
      </dgm:spPr>
      <dgm:t>
        <a:bodyPr/>
        <a:lstStyle/>
        <a:p>
          <a:r>
            <a:rPr lang="es-ES" sz="2000" b="1" dirty="0" smtClean="0">
              <a:latin typeface="Californian FB" pitchFamily="18" charset="0"/>
            </a:rPr>
            <a:t>Actualización para profesionales del área de la salud de hospitales públicos y privados</a:t>
          </a:r>
        </a:p>
      </dgm:t>
    </dgm:pt>
    <dgm:pt modelId="{292EA642-349C-4160-91A3-83D0CFFE89DF}" type="parTrans" cxnId="{12C96724-F890-4EAB-BA37-CF55BECA27C0}">
      <dgm:prSet/>
      <dgm:spPr/>
      <dgm:t>
        <a:bodyPr/>
        <a:lstStyle/>
        <a:p>
          <a:endParaRPr lang="es-ES" sz="1600" b="1"/>
        </a:p>
      </dgm:t>
    </dgm:pt>
    <dgm:pt modelId="{18C84A5F-9E9C-4065-87FF-CD95FE9DFB01}" type="sibTrans" cxnId="{12C96724-F890-4EAB-BA37-CF55BECA27C0}">
      <dgm:prSet/>
      <dgm:spPr/>
      <dgm:t>
        <a:bodyPr/>
        <a:lstStyle/>
        <a:p>
          <a:endParaRPr lang="es-ES" sz="1600" b="1"/>
        </a:p>
      </dgm:t>
    </dgm:pt>
    <dgm:pt modelId="{12390183-D3AD-4E06-B15F-2E0DCBE88E5A}" type="pres">
      <dgm:prSet presAssocID="{9A7E2371-5D3F-4305-BFCA-664636DB88D7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02A158C9-A756-45DC-98B4-D7DD9CE22440}" type="pres">
      <dgm:prSet presAssocID="{D4D09365-22F5-4A80-A608-31C66F0C780F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C7502AFC-B941-4571-9120-01BF12B6A95D}" type="pres">
      <dgm:prSet presAssocID="{4C9B8850-D382-440C-9386-3B092C85AD8C}" presName="sibTrans" presStyleCnt="0"/>
      <dgm:spPr/>
    </dgm:pt>
    <dgm:pt modelId="{627D46B9-B999-4B4B-9AFF-605C8FA3370F}" type="pres">
      <dgm:prSet presAssocID="{4B765AD2-5161-47EB-B0AB-8B77A65C553A}" presName="node" presStyleLbl="node1" presStyleIdx="1" presStyleCnt="4" custLinFactNeighborX="-33334" custLinFactNeighborY="-3221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C925C8A9-0B64-46C1-996A-432CD397A801}" type="pres">
      <dgm:prSet presAssocID="{5AD5C076-62B7-4336-95C5-4D87D3F82EC5}" presName="sibTrans" presStyleCnt="0"/>
      <dgm:spPr/>
    </dgm:pt>
    <dgm:pt modelId="{5E56EDD9-03A7-4759-B37C-95D8516992F0}" type="pres">
      <dgm:prSet presAssocID="{227BAFB8-5DE9-49DA-B153-ACBF5234B3D5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EEA22B8F-1AA5-4589-8CFE-55A5FE389E6F}" type="pres">
      <dgm:prSet presAssocID="{E54068D2-DA3F-42A0-A4B6-55F2DB0F57FB}" presName="sibTrans" presStyleCnt="0"/>
      <dgm:spPr/>
    </dgm:pt>
    <dgm:pt modelId="{3B703AC4-A4C8-4538-813C-A5178A3439E8}" type="pres">
      <dgm:prSet presAssocID="{512BFD76-0930-4CE1-B581-6F5631AB0C96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7CB9A069-81EF-4244-8F74-F6022A86560F}" type="presOf" srcId="{4B765AD2-5161-47EB-B0AB-8B77A65C553A}" destId="{627D46B9-B999-4B4B-9AFF-605C8FA3370F}" srcOrd="0" destOrd="0" presId="urn:microsoft.com/office/officeart/2005/8/layout/hList6"/>
    <dgm:cxn modelId="{8C99FE63-1FE6-4A15-A4A4-B66E17805C73}" srcId="{9A7E2371-5D3F-4305-BFCA-664636DB88D7}" destId="{D4D09365-22F5-4A80-A608-31C66F0C780F}" srcOrd="0" destOrd="0" parTransId="{6022550D-8431-4536-960E-3FF2714A3701}" sibTransId="{4C9B8850-D382-440C-9386-3B092C85AD8C}"/>
    <dgm:cxn modelId="{12C96724-F890-4EAB-BA37-CF55BECA27C0}" srcId="{9A7E2371-5D3F-4305-BFCA-664636DB88D7}" destId="{512BFD76-0930-4CE1-B581-6F5631AB0C96}" srcOrd="3" destOrd="0" parTransId="{292EA642-349C-4160-91A3-83D0CFFE89DF}" sibTransId="{18C84A5F-9E9C-4065-87FF-CD95FE9DFB01}"/>
    <dgm:cxn modelId="{568D5AA9-E6CA-4966-BE88-63904F7CC42C}" type="presOf" srcId="{D4D09365-22F5-4A80-A608-31C66F0C780F}" destId="{02A158C9-A756-45DC-98B4-D7DD9CE22440}" srcOrd="0" destOrd="0" presId="urn:microsoft.com/office/officeart/2005/8/layout/hList6"/>
    <dgm:cxn modelId="{BBB37DD9-A7B5-4943-8645-84F2FFA78E96}" srcId="{9A7E2371-5D3F-4305-BFCA-664636DB88D7}" destId="{227BAFB8-5DE9-49DA-B153-ACBF5234B3D5}" srcOrd="2" destOrd="0" parTransId="{D1781085-DAD5-45A9-A69F-C17AF55851E3}" sibTransId="{E54068D2-DA3F-42A0-A4B6-55F2DB0F57FB}"/>
    <dgm:cxn modelId="{E8C4B21F-1A00-4D0B-8794-65F4FB125E88}" type="presOf" srcId="{227BAFB8-5DE9-49DA-B153-ACBF5234B3D5}" destId="{5E56EDD9-03A7-4759-B37C-95D8516992F0}" srcOrd="0" destOrd="0" presId="urn:microsoft.com/office/officeart/2005/8/layout/hList6"/>
    <dgm:cxn modelId="{C1DFACA8-66DE-48EF-9160-568E290EC94F}" type="presOf" srcId="{512BFD76-0930-4CE1-B581-6F5631AB0C96}" destId="{3B703AC4-A4C8-4538-813C-A5178A3439E8}" srcOrd="0" destOrd="0" presId="urn:microsoft.com/office/officeart/2005/8/layout/hList6"/>
    <dgm:cxn modelId="{598453EA-58C8-4D63-92B3-ABB76B32E144}" type="presOf" srcId="{9A7E2371-5D3F-4305-BFCA-664636DB88D7}" destId="{12390183-D3AD-4E06-B15F-2E0DCBE88E5A}" srcOrd="0" destOrd="0" presId="urn:microsoft.com/office/officeart/2005/8/layout/hList6"/>
    <dgm:cxn modelId="{55917E1E-6EF1-4BA8-A42F-07A7CEA852ED}" srcId="{9A7E2371-5D3F-4305-BFCA-664636DB88D7}" destId="{4B765AD2-5161-47EB-B0AB-8B77A65C553A}" srcOrd="1" destOrd="0" parTransId="{2133B07F-C26C-4FD6-8BFD-EDBC341DB52A}" sibTransId="{5AD5C076-62B7-4336-95C5-4D87D3F82EC5}"/>
    <dgm:cxn modelId="{57FBA136-B25E-4FF8-8F6D-2CE2AAB41F9E}" type="presParOf" srcId="{12390183-D3AD-4E06-B15F-2E0DCBE88E5A}" destId="{02A158C9-A756-45DC-98B4-D7DD9CE22440}" srcOrd="0" destOrd="0" presId="urn:microsoft.com/office/officeart/2005/8/layout/hList6"/>
    <dgm:cxn modelId="{44D19735-ED8B-4160-A31D-6179BBD966D2}" type="presParOf" srcId="{12390183-D3AD-4E06-B15F-2E0DCBE88E5A}" destId="{C7502AFC-B941-4571-9120-01BF12B6A95D}" srcOrd="1" destOrd="0" presId="urn:microsoft.com/office/officeart/2005/8/layout/hList6"/>
    <dgm:cxn modelId="{2958A275-70E7-4E60-921A-44B285E2E558}" type="presParOf" srcId="{12390183-D3AD-4E06-B15F-2E0DCBE88E5A}" destId="{627D46B9-B999-4B4B-9AFF-605C8FA3370F}" srcOrd="2" destOrd="0" presId="urn:microsoft.com/office/officeart/2005/8/layout/hList6"/>
    <dgm:cxn modelId="{C3613865-F2A4-47D9-8F48-EA3AA55BAAAF}" type="presParOf" srcId="{12390183-D3AD-4E06-B15F-2E0DCBE88E5A}" destId="{C925C8A9-0B64-46C1-996A-432CD397A801}" srcOrd="3" destOrd="0" presId="urn:microsoft.com/office/officeart/2005/8/layout/hList6"/>
    <dgm:cxn modelId="{AB1E4E8C-B809-4B50-B513-7E90CE169407}" type="presParOf" srcId="{12390183-D3AD-4E06-B15F-2E0DCBE88E5A}" destId="{5E56EDD9-03A7-4759-B37C-95D8516992F0}" srcOrd="4" destOrd="0" presId="urn:microsoft.com/office/officeart/2005/8/layout/hList6"/>
    <dgm:cxn modelId="{6989C013-3E92-49AD-92FE-2088000790E1}" type="presParOf" srcId="{12390183-D3AD-4E06-B15F-2E0DCBE88E5A}" destId="{EEA22B8F-1AA5-4589-8CFE-55A5FE389E6F}" srcOrd="5" destOrd="0" presId="urn:microsoft.com/office/officeart/2005/8/layout/hList6"/>
    <dgm:cxn modelId="{296566FA-ADFC-4A7D-9DCB-51D274974AE0}" type="presParOf" srcId="{12390183-D3AD-4E06-B15F-2E0DCBE88E5A}" destId="{3B703AC4-A4C8-4538-813C-A5178A3439E8}" srcOrd="6" destOrd="0" presId="urn:microsoft.com/office/officeart/2005/8/layout/hList6"/>
  </dgm:cxnLst>
  <dgm:bg>
    <a:noFill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9397682-F9C4-47EA-BA8B-47FDEE8217E4}" type="doc">
      <dgm:prSet loTypeId="urn:microsoft.com/office/officeart/2005/8/layout/process2" loCatId="process" qsTypeId="urn:microsoft.com/office/officeart/2005/8/quickstyle/3d3" qsCatId="3D" csTypeId="urn:microsoft.com/office/officeart/2005/8/colors/accent2_3" csCatId="accent2" phldr="1"/>
      <dgm:spPr/>
      <dgm:t>
        <a:bodyPr/>
        <a:lstStyle/>
        <a:p>
          <a:endParaRPr lang="es-ES"/>
        </a:p>
      </dgm:t>
    </dgm:pt>
    <dgm:pt modelId="{CEA3BFC4-9372-4122-A31B-F5DF3B615C95}">
      <dgm:prSet phldrT="[Texto]" custT="1"/>
      <dgm:spPr/>
      <dgm:t>
        <a:bodyPr/>
        <a:lstStyle/>
        <a:p>
          <a:pPr algn="ctr"/>
          <a:r>
            <a:rPr lang="es-ES" sz="2400" b="1" dirty="0" smtClean="0">
              <a:latin typeface="Californian FB" pitchFamily="18" charset="0"/>
            </a:rPr>
            <a:t>Le permite al estudiante encontrarse con situaciones o problemas similares a los que se verá enfrentado  en sus prácticas clínicas, pero en un ambiente seguro y controlado.</a:t>
          </a:r>
          <a:endParaRPr lang="es-ES" sz="2400" b="1" dirty="0">
            <a:latin typeface="Californian FB" pitchFamily="18" charset="0"/>
          </a:endParaRPr>
        </a:p>
      </dgm:t>
    </dgm:pt>
    <dgm:pt modelId="{FEDB0A4B-A611-43D0-8CAA-06C7DE004E67}" type="parTrans" cxnId="{B9D4EB92-1E96-4072-98A9-BBA4AC92FF28}">
      <dgm:prSet/>
      <dgm:spPr/>
      <dgm:t>
        <a:bodyPr/>
        <a:lstStyle/>
        <a:p>
          <a:endParaRPr lang="es-ES"/>
        </a:p>
      </dgm:t>
    </dgm:pt>
    <dgm:pt modelId="{0074368E-177A-441C-B08C-35C9098D08EF}" type="sibTrans" cxnId="{B9D4EB92-1E96-4072-98A9-BBA4AC92FF28}">
      <dgm:prSet/>
      <dgm:spPr/>
      <dgm:t>
        <a:bodyPr/>
        <a:lstStyle/>
        <a:p>
          <a:endParaRPr lang="es-ES"/>
        </a:p>
      </dgm:t>
    </dgm:pt>
    <dgm:pt modelId="{3D758A1E-275D-4ADC-82A0-D0159107713F}">
      <dgm:prSet phldrT="[Texto]" custT="1"/>
      <dgm:spPr/>
      <dgm:t>
        <a:bodyPr/>
        <a:lstStyle/>
        <a:p>
          <a:pPr algn="ctr"/>
          <a:r>
            <a:rPr lang="es-ES" sz="2400" b="1" dirty="0" smtClean="0">
              <a:latin typeface="Californian FB" pitchFamily="18" charset="0"/>
            </a:rPr>
            <a:t>Esto le ayuda a adquirir competencias  y  habilidades en la toma de decisiones , razonamiento crítico y reflexivo, trabajo en equipo, actitudes profesionales, examen físico, diagnóstico  y tratamiento.</a:t>
          </a:r>
          <a:endParaRPr lang="es-ES" sz="2400" b="1" dirty="0">
            <a:latin typeface="Californian FB" pitchFamily="18" charset="0"/>
          </a:endParaRPr>
        </a:p>
      </dgm:t>
    </dgm:pt>
    <dgm:pt modelId="{459C69FB-E6ED-4DE2-81E8-4969BDC2DFE9}" type="parTrans" cxnId="{27C45927-9FE9-4A88-BEA5-B0213097519B}">
      <dgm:prSet/>
      <dgm:spPr/>
      <dgm:t>
        <a:bodyPr/>
        <a:lstStyle/>
        <a:p>
          <a:endParaRPr lang="es-ES"/>
        </a:p>
      </dgm:t>
    </dgm:pt>
    <dgm:pt modelId="{F1E46414-D650-4908-AC05-1CE5792E2437}" type="sibTrans" cxnId="{27C45927-9FE9-4A88-BEA5-B0213097519B}">
      <dgm:prSet/>
      <dgm:spPr/>
      <dgm:t>
        <a:bodyPr/>
        <a:lstStyle/>
        <a:p>
          <a:endParaRPr lang="es-ES"/>
        </a:p>
      </dgm:t>
    </dgm:pt>
    <dgm:pt modelId="{43DAAD44-A0AB-4D43-8DFB-75E3B53C2C40}" type="pres">
      <dgm:prSet presAssocID="{59397682-F9C4-47EA-BA8B-47FDEE8217E4}" presName="linearFlow" presStyleCnt="0">
        <dgm:presLayoutVars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D2D68E5B-10A8-4B9F-90B8-247AFDD906EB}" type="pres">
      <dgm:prSet presAssocID="{CEA3BFC4-9372-4122-A31B-F5DF3B615C95}" presName="node" presStyleLbl="node1" presStyleIdx="0" presStyleCnt="2" custScaleX="157402" custScaleY="121603" custLinFactNeighborY="-8818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7A101BB2-6E95-4874-81B8-A97896B31834}" type="pres">
      <dgm:prSet presAssocID="{0074368E-177A-441C-B08C-35C9098D08EF}" presName="sibTrans" presStyleLbl="sibTrans2D1" presStyleIdx="0" presStyleCnt="1" custLinFactNeighborY="174"/>
      <dgm:spPr/>
      <dgm:t>
        <a:bodyPr/>
        <a:lstStyle/>
        <a:p>
          <a:endParaRPr lang="es-ES"/>
        </a:p>
      </dgm:t>
    </dgm:pt>
    <dgm:pt modelId="{7D85EA6E-8AB1-4123-A698-A1AFF40D97ED}" type="pres">
      <dgm:prSet presAssocID="{0074368E-177A-441C-B08C-35C9098D08EF}" presName="connectorText" presStyleLbl="sibTrans2D1" presStyleIdx="0" presStyleCnt="1"/>
      <dgm:spPr/>
      <dgm:t>
        <a:bodyPr/>
        <a:lstStyle/>
        <a:p>
          <a:endParaRPr lang="es-ES"/>
        </a:p>
      </dgm:t>
    </dgm:pt>
    <dgm:pt modelId="{1F4F6B2E-4104-4E10-9C35-56DF4DA55484}" type="pres">
      <dgm:prSet presAssocID="{3D758A1E-275D-4ADC-82A0-D0159107713F}" presName="node" presStyleLbl="node1" presStyleIdx="1" presStyleCnt="2" custScaleX="154155" custLinFactNeighborX="-136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EEBFF860-E385-402D-8195-D409CE70030A}" type="presOf" srcId="{59397682-F9C4-47EA-BA8B-47FDEE8217E4}" destId="{43DAAD44-A0AB-4D43-8DFB-75E3B53C2C40}" srcOrd="0" destOrd="0" presId="urn:microsoft.com/office/officeart/2005/8/layout/process2"/>
    <dgm:cxn modelId="{27C45927-9FE9-4A88-BEA5-B0213097519B}" srcId="{59397682-F9C4-47EA-BA8B-47FDEE8217E4}" destId="{3D758A1E-275D-4ADC-82A0-D0159107713F}" srcOrd="1" destOrd="0" parTransId="{459C69FB-E6ED-4DE2-81E8-4969BDC2DFE9}" sibTransId="{F1E46414-D650-4908-AC05-1CE5792E2437}"/>
    <dgm:cxn modelId="{B9D4EB92-1E96-4072-98A9-BBA4AC92FF28}" srcId="{59397682-F9C4-47EA-BA8B-47FDEE8217E4}" destId="{CEA3BFC4-9372-4122-A31B-F5DF3B615C95}" srcOrd="0" destOrd="0" parTransId="{FEDB0A4B-A611-43D0-8CAA-06C7DE004E67}" sibTransId="{0074368E-177A-441C-B08C-35C9098D08EF}"/>
    <dgm:cxn modelId="{FE289794-55D2-4C2F-9E43-40E023951663}" type="presOf" srcId="{CEA3BFC4-9372-4122-A31B-F5DF3B615C95}" destId="{D2D68E5B-10A8-4B9F-90B8-247AFDD906EB}" srcOrd="0" destOrd="0" presId="urn:microsoft.com/office/officeart/2005/8/layout/process2"/>
    <dgm:cxn modelId="{302ED30D-96B3-4C0E-AF4A-0404798DBD5B}" type="presOf" srcId="{0074368E-177A-441C-B08C-35C9098D08EF}" destId="{7A101BB2-6E95-4874-81B8-A97896B31834}" srcOrd="0" destOrd="0" presId="urn:microsoft.com/office/officeart/2005/8/layout/process2"/>
    <dgm:cxn modelId="{33D067F5-B943-4341-A693-A1229B12CE1B}" type="presOf" srcId="{3D758A1E-275D-4ADC-82A0-D0159107713F}" destId="{1F4F6B2E-4104-4E10-9C35-56DF4DA55484}" srcOrd="0" destOrd="0" presId="urn:microsoft.com/office/officeart/2005/8/layout/process2"/>
    <dgm:cxn modelId="{C67EB3CD-8B18-41A2-AC86-629462758385}" type="presOf" srcId="{0074368E-177A-441C-B08C-35C9098D08EF}" destId="{7D85EA6E-8AB1-4123-A698-A1AFF40D97ED}" srcOrd="1" destOrd="0" presId="urn:microsoft.com/office/officeart/2005/8/layout/process2"/>
    <dgm:cxn modelId="{8AB8450B-8D3F-4844-8F91-7BA522D63AF5}" type="presParOf" srcId="{43DAAD44-A0AB-4D43-8DFB-75E3B53C2C40}" destId="{D2D68E5B-10A8-4B9F-90B8-247AFDD906EB}" srcOrd="0" destOrd="0" presId="urn:microsoft.com/office/officeart/2005/8/layout/process2"/>
    <dgm:cxn modelId="{E582BB7E-C2E4-4DF0-9AB5-6B8114A544BB}" type="presParOf" srcId="{43DAAD44-A0AB-4D43-8DFB-75E3B53C2C40}" destId="{7A101BB2-6E95-4874-81B8-A97896B31834}" srcOrd="1" destOrd="0" presId="urn:microsoft.com/office/officeart/2005/8/layout/process2"/>
    <dgm:cxn modelId="{E0B2A8F5-284A-43C9-89AD-59B94AAE22A1}" type="presParOf" srcId="{7A101BB2-6E95-4874-81B8-A97896B31834}" destId="{7D85EA6E-8AB1-4123-A698-A1AFF40D97ED}" srcOrd="0" destOrd="0" presId="urn:microsoft.com/office/officeart/2005/8/layout/process2"/>
    <dgm:cxn modelId="{F961F4AE-2C08-4A27-8E78-D44C5E82B96C}" type="presParOf" srcId="{43DAAD44-A0AB-4D43-8DFB-75E3B53C2C40}" destId="{1F4F6B2E-4104-4E10-9C35-56DF4DA55484}" srcOrd="2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099746C-F2BE-4A97-A742-E74655BAB39A}" type="doc">
      <dgm:prSet loTypeId="urn:microsoft.com/office/officeart/2005/8/layout/hList7#1" loCatId="list" qsTypeId="urn:microsoft.com/office/officeart/2005/8/quickstyle/3d3" qsCatId="3D" csTypeId="urn:microsoft.com/office/officeart/2005/8/colors/accent2_3" csCatId="accent2" phldr="1"/>
      <dgm:spPr/>
      <dgm:t>
        <a:bodyPr/>
        <a:lstStyle/>
        <a:p>
          <a:endParaRPr lang="es-ES"/>
        </a:p>
      </dgm:t>
    </dgm:pt>
    <dgm:pt modelId="{EF626CA5-1510-4A71-B261-4A5F535557D6}">
      <dgm:prSet phldrT="[Texto]"/>
      <dgm:spPr/>
      <dgm:t>
        <a:bodyPr/>
        <a:lstStyle/>
        <a:p>
          <a:r>
            <a:rPr lang="es-ES" b="1" dirty="0" smtClean="0">
              <a:latin typeface="Californian FB" pitchFamily="18" charset="0"/>
            </a:rPr>
            <a:t>Disminuir el Error </a:t>
          </a:r>
          <a:endParaRPr lang="es-ES" b="1" dirty="0">
            <a:latin typeface="Californian FB" pitchFamily="18" charset="0"/>
          </a:endParaRPr>
        </a:p>
      </dgm:t>
    </dgm:pt>
    <dgm:pt modelId="{CA556039-815B-423A-927B-A67AC529C6B9}" type="parTrans" cxnId="{59EA968E-7F38-46B6-B9A4-78A70995DC60}">
      <dgm:prSet/>
      <dgm:spPr/>
      <dgm:t>
        <a:bodyPr/>
        <a:lstStyle/>
        <a:p>
          <a:endParaRPr lang="es-ES"/>
        </a:p>
      </dgm:t>
    </dgm:pt>
    <dgm:pt modelId="{9E1178D8-C472-42CB-958E-43C9B1D3E29E}" type="sibTrans" cxnId="{59EA968E-7F38-46B6-B9A4-78A70995DC60}">
      <dgm:prSet/>
      <dgm:spPr/>
      <dgm:t>
        <a:bodyPr/>
        <a:lstStyle/>
        <a:p>
          <a:endParaRPr lang="es-ES"/>
        </a:p>
      </dgm:t>
    </dgm:pt>
    <dgm:pt modelId="{A76195E7-1802-4ED2-9C64-9A66F2820AB7}">
      <dgm:prSet phldrT="[Texto]"/>
      <dgm:spPr/>
      <dgm:t>
        <a:bodyPr/>
        <a:lstStyle/>
        <a:p>
          <a:r>
            <a:rPr lang="es-ES" b="1" dirty="0" smtClean="0">
              <a:latin typeface="Californian FB" pitchFamily="18" charset="0"/>
            </a:rPr>
            <a:t>Aspectos Éticos </a:t>
          </a:r>
          <a:endParaRPr lang="es-ES" b="1" dirty="0">
            <a:latin typeface="Californian FB" pitchFamily="18" charset="0"/>
          </a:endParaRPr>
        </a:p>
      </dgm:t>
    </dgm:pt>
    <dgm:pt modelId="{EA37C317-64E5-4DC3-98AB-34DA2317D977}" type="parTrans" cxnId="{994DCE99-548F-4C7E-8D89-B5ADCE56A104}">
      <dgm:prSet/>
      <dgm:spPr/>
      <dgm:t>
        <a:bodyPr/>
        <a:lstStyle/>
        <a:p>
          <a:endParaRPr lang="es-ES"/>
        </a:p>
      </dgm:t>
    </dgm:pt>
    <dgm:pt modelId="{AD1CC61C-34D6-4480-9E76-56D915B5931A}" type="sibTrans" cxnId="{994DCE99-548F-4C7E-8D89-B5ADCE56A104}">
      <dgm:prSet/>
      <dgm:spPr/>
      <dgm:t>
        <a:bodyPr/>
        <a:lstStyle/>
        <a:p>
          <a:endParaRPr lang="es-ES"/>
        </a:p>
      </dgm:t>
    </dgm:pt>
    <dgm:pt modelId="{473752B7-4A8F-4535-A962-420277044E33}">
      <dgm:prSet phldrT="[Texto]"/>
      <dgm:spPr/>
      <dgm:t>
        <a:bodyPr/>
        <a:lstStyle/>
        <a:p>
          <a:r>
            <a:rPr lang="es-ES" b="1" dirty="0" smtClean="0">
              <a:latin typeface="Californian FB" pitchFamily="18" charset="0"/>
            </a:rPr>
            <a:t>Calidad de la Enseñanza </a:t>
          </a:r>
          <a:endParaRPr lang="es-ES" b="1" dirty="0">
            <a:latin typeface="Californian FB" pitchFamily="18" charset="0"/>
          </a:endParaRPr>
        </a:p>
      </dgm:t>
    </dgm:pt>
    <dgm:pt modelId="{36400B28-B0D2-4A96-A49D-1DBBDE112760}" type="parTrans" cxnId="{DC5C6DF0-E660-4EFD-A373-C3CE11E1B35F}">
      <dgm:prSet/>
      <dgm:spPr/>
      <dgm:t>
        <a:bodyPr/>
        <a:lstStyle/>
        <a:p>
          <a:endParaRPr lang="es-ES"/>
        </a:p>
      </dgm:t>
    </dgm:pt>
    <dgm:pt modelId="{62805FC0-DE70-42C5-A623-677EBFF1BC77}" type="sibTrans" cxnId="{DC5C6DF0-E660-4EFD-A373-C3CE11E1B35F}">
      <dgm:prSet/>
      <dgm:spPr/>
      <dgm:t>
        <a:bodyPr/>
        <a:lstStyle/>
        <a:p>
          <a:endParaRPr lang="es-ES"/>
        </a:p>
      </dgm:t>
    </dgm:pt>
    <dgm:pt modelId="{8F7A5A3C-DF1F-48AF-897E-E8B41751A97D}" type="pres">
      <dgm:prSet presAssocID="{D099746C-F2BE-4A97-A742-E74655BAB39A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12F6603A-8389-4BFE-AEEB-AD2EB1F9CB17}" type="pres">
      <dgm:prSet presAssocID="{D099746C-F2BE-4A97-A742-E74655BAB39A}" presName="fgShape" presStyleLbl="fgShp" presStyleIdx="0" presStyleCnt="1"/>
      <dgm:spPr/>
    </dgm:pt>
    <dgm:pt modelId="{E4C8CAB9-A0CA-4DDE-9E8A-589E78B7D22B}" type="pres">
      <dgm:prSet presAssocID="{D099746C-F2BE-4A97-A742-E74655BAB39A}" presName="linComp" presStyleCnt="0"/>
      <dgm:spPr/>
    </dgm:pt>
    <dgm:pt modelId="{E74D79E1-26A7-4FD5-91A3-316510E4DEBD}" type="pres">
      <dgm:prSet presAssocID="{EF626CA5-1510-4A71-B261-4A5F535557D6}" presName="compNode" presStyleCnt="0"/>
      <dgm:spPr/>
    </dgm:pt>
    <dgm:pt modelId="{2961EB1D-53A6-41E2-AE91-6132BC1EE594}" type="pres">
      <dgm:prSet presAssocID="{EF626CA5-1510-4A71-B261-4A5F535557D6}" presName="bkgdShape" presStyleLbl="node1" presStyleIdx="0" presStyleCnt="3" custLinFactNeighborX="5914" custLinFactNeighborY="-977"/>
      <dgm:spPr/>
      <dgm:t>
        <a:bodyPr/>
        <a:lstStyle/>
        <a:p>
          <a:endParaRPr lang="es-ES"/>
        </a:p>
      </dgm:t>
    </dgm:pt>
    <dgm:pt modelId="{63186DD4-1EB2-4FF1-BA76-3AFFFB85A937}" type="pres">
      <dgm:prSet presAssocID="{EF626CA5-1510-4A71-B261-4A5F535557D6}" presName="nodeTx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1842BCE9-BFE1-4ED6-9A4B-C6848E1ACCEB}" type="pres">
      <dgm:prSet presAssocID="{EF626CA5-1510-4A71-B261-4A5F535557D6}" presName="invisiNode" presStyleLbl="node1" presStyleIdx="0" presStyleCnt="3"/>
      <dgm:spPr/>
    </dgm:pt>
    <dgm:pt modelId="{AF144C48-E17B-48AE-8F49-11B494E34293}" type="pres">
      <dgm:prSet presAssocID="{EF626CA5-1510-4A71-B261-4A5F535557D6}" presName="imagNode" presStyleLbl="fgImgPlace1" presStyleIdx="0" presStyleCnt="3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5AA79998-6019-4E0F-897D-3B3C59AB7A64}" type="pres">
      <dgm:prSet presAssocID="{9E1178D8-C472-42CB-958E-43C9B1D3E29E}" presName="sibTrans" presStyleLbl="sibTrans2D1" presStyleIdx="0" presStyleCnt="0"/>
      <dgm:spPr/>
      <dgm:t>
        <a:bodyPr/>
        <a:lstStyle/>
        <a:p>
          <a:endParaRPr lang="es-ES"/>
        </a:p>
      </dgm:t>
    </dgm:pt>
    <dgm:pt modelId="{92DB73F6-1107-4375-BCD0-2C2C28C02284}" type="pres">
      <dgm:prSet presAssocID="{A76195E7-1802-4ED2-9C64-9A66F2820AB7}" presName="compNode" presStyleCnt="0"/>
      <dgm:spPr/>
    </dgm:pt>
    <dgm:pt modelId="{2804C83C-5D5B-4B20-8684-1DE243C3EA4B}" type="pres">
      <dgm:prSet presAssocID="{A76195E7-1802-4ED2-9C64-9A66F2820AB7}" presName="bkgdShape" presStyleLbl="node1" presStyleIdx="1" presStyleCnt="3" custLinFactNeighborX="2071"/>
      <dgm:spPr/>
      <dgm:t>
        <a:bodyPr/>
        <a:lstStyle/>
        <a:p>
          <a:endParaRPr lang="es-ES"/>
        </a:p>
      </dgm:t>
    </dgm:pt>
    <dgm:pt modelId="{B2A38756-B323-4F50-8B09-317367AF9CD8}" type="pres">
      <dgm:prSet presAssocID="{A76195E7-1802-4ED2-9C64-9A66F2820AB7}" presName="nodeTx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D464808E-E69E-403D-A746-6A749977D627}" type="pres">
      <dgm:prSet presAssocID="{A76195E7-1802-4ED2-9C64-9A66F2820AB7}" presName="invisiNode" presStyleLbl="node1" presStyleIdx="1" presStyleCnt="3"/>
      <dgm:spPr/>
    </dgm:pt>
    <dgm:pt modelId="{C71AD2B6-2679-45DD-BA23-28430BD9781C}" type="pres">
      <dgm:prSet presAssocID="{A76195E7-1802-4ED2-9C64-9A66F2820AB7}" presName="imagNode" presStyleLbl="fgImgPlace1" presStyleIdx="1" presStyleCnt="3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1D2588C8-6834-40E2-9703-CA2935AA3E0A}" type="pres">
      <dgm:prSet presAssocID="{AD1CC61C-34D6-4480-9E76-56D915B5931A}" presName="sibTrans" presStyleLbl="sibTrans2D1" presStyleIdx="0" presStyleCnt="0"/>
      <dgm:spPr/>
      <dgm:t>
        <a:bodyPr/>
        <a:lstStyle/>
        <a:p>
          <a:endParaRPr lang="es-ES"/>
        </a:p>
      </dgm:t>
    </dgm:pt>
    <dgm:pt modelId="{899A82EA-CCB1-465C-A0A0-BD80ABB7E880}" type="pres">
      <dgm:prSet presAssocID="{473752B7-4A8F-4535-A962-420277044E33}" presName="compNode" presStyleCnt="0"/>
      <dgm:spPr/>
    </dgm:pt>
    <dgm:pt modelId="{17CC0A5F-AF72-4DC3-A79F-68BE8D0EE01D}" type="pres">
      <dgm:prSet presAssocID="{473752B7-4A8F-4535-A962-420277044E33}" presName="bkgdShape" presStyleLbl="node1" presStyleIdx="2" presStyleCnt="3"/>
      <dgm:spPr/>
      <dgm:t>
        <a:bodyPr/>
        <a:lstStyle/>
        <a:p>
          <a:endParaRPr lang="es-ES"/>
        </a:p>
      </dgm:t>
    </dgm:pt>
    <dgm:pt modelId="{7F69E9B6-43BA-483D-B80D-56CEBA0A7232}" type="pres">
      <dgm:prSet presAssocID="{473752B7-4A8F-4535-A962-420277044E33}" presName="nodeTx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D585AD5-1E33-494A-8050-98CCA6DEAB08}" type="pres">
      <dgm:prSet presAssocID="{473752B7-4A8F-4535-A962-420277044E33}" presName="invisiNode" presStyleLbl="node1" presStyleIdx="2" presStyleCnt="3"/>
      <dgm:spPr/>
    </dgm:pt>
    <dgm:pt modelId="{BE0B3A35-459C-4E5F-AD58-F18C8C2494E3}" type="pres">
      <dgm:prSet presAssocID="{473752B7-4A8F-4535-A962-420277044E33}" presName="imagNode" presStyleLbl="fgImgPlace1" presStyleIdx="2" presStyleCnt="3" custLinFactNeighborX="60" custLinFactNeighborY="462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</dgm:ptLst>
  <dgm:cxnLst>
    <dgm:cxn modelId="{E9764F5A-4A6E-4D60-A0E4-8F1C119BB8C7}" type="presOf" srcId="{473752B7-4A8F-4535-A962-420277044E33}" destId="{7F69E9B6-43BA-483D-B80D-56CEBA0A7232}" srcOrd="1" destOrd="0" presId="urn:microsoft.com/office/officeart/2005/8/layout/hList7#1"/>
    <dgm:cxn modelId="{09065430-D2DB-49D7-B4CF-7D1C1B619217}" type="presOf" srcId="{9E1178D8-C472-42CB-958E-43C9B1D3E29E}" destId="{5AA79998-6019-4E0F-897D-3B3C59AB7A64}" srcOrd="0" destOrd="0" presId="urn:microsoft.com/office/officeart/2005/8/layout/hList7#1"/>
    <dgm:cxn modelId="{DC5C6DF0-E660-4EFD-A373-C3CE11E1B35F}" srcId="{D099746C-F2BE-4A97-A742-E74655BAB39A}" destId="{473752B7-4A8F-4535-A962-420277044E33}" srcOrd="2" destOrd="0" parTransId="{36400B28-B0D2-4A96-A49D-1DBBDE112760}" sibTransId="{62805FC0-DE70-42C5-A623-677EBFF1BC77}"/>
    <dgm:cxn modelId="{1419FAE1-63C1-47CC-88D0-AF395414D8DC}" type="presOf" srcId="{AD1CC61C-34D6-4480-9E76-56D915B5931A}" destId="{1D2588C8-6834-40E2-9703-CA2935AA3E0A}" srcOrd="0" destOrd="0" presId="urn:microsoft.com/office/officeart/2005/8/layout/hList7#1"/>
    <dgm:cxn modelId="{EBF1D339-18CE-48F5-B8A2-EF90C7E2708F}" type="presOf" srcId="{EF626CA5-1510-4A71-B261-4A5F535557D6}" destId="{63186DD4-1EB2-4FF1-BA76-3AFFFB85A937}" srcOrd="1" destOrd="0" presId="urn:microsoft.com/office/officeart/2005/8/layout/hList7#1"/>
    <dgm:cxn modelId="{2B7784BC-39FC-4FBF-AE72-79DC1CD23024}" type="presOf" srcId="{A76195E7-1802-4ED2-9C64-9A66F2820AB7}" destId="{2804C83C-5D5B-4B20-8684-1DE243C3EA4B}" srcOrd="0" destOrd="0" presId="urn:microsoft.com/office/officeart/2005/8/layout/hList7#1"/>
    <dgm:cxn modelId="{A922DB7D-F826-4BED-9071-43D3D9281ECD}" type="presOf" srcId="{D099746C-F2BE-4A97-A742-E74655BAB39A}" destId="{8F7A5A3C-DF1F-48AF-897E-E8B41751A97D}" srcOrd="0" destOrd="0" presId="urn:microsoft.com/office/officeart/2005/8/layout/hList7#1"/>
    <dgm:cxn modelId="{66248813-D8B7-41F2-B7A5-B73F5C850FD8}" type="presOf" srcId="{473752B7-4A8F-4535-A962-420277044E33}" destId="{17CC0A5F-AF72-4DC3-A79F-68BE8D0EE01D}" srcOrd="0" destOrd="0" presId="urn:microsoft.com/office/officeart/2005/8/layout/hList7#1"/>
    <dgm:cxn modelId="{59EA968E-7F38-46B6-B9A4-78A70995DC60}" srcId="{D099746C-F2BE-4A97-A742-E74655BAB39A}" destId="{EF626CA5-1510-4A71-B261-4A5F535557D6}" srcOrd="0" destOrd="0" parTransId="{CA556039-815B-423A-927B-A67AC529C6B9}" sibTransId="{9E1178D8-C472-42CB-958E-43C9B1D3E29E}"/>
    <dgm:cxn modelId="{994DCE99-548F-4C7E-8D89-B5ADCE56A104}" srcId="{D099746C-F2BE-4A97-A742-E74655BAB39A}" destId="{A76195E7-1802-4ED2-9C64-9A66F2820AB7}" srcOrd="1" destOrd="0" parTransId="{EA37C317-64E5-4DC3-98AB-34DA2317D977}" sibTransId="{AD1CC61C-34D6-4480-9E76-56D915B5931A}"/>
    <dgm:cxn modelId="{4EB26416-22A3-4C7D-A4A2-D565E9830F44}" type="presOf" srcId="{EF626CA5-1510-4A71-B261-4A5F535557D6}" destId="{2961EB1D-53A6-41E2-AE91-6132BC1EE594}" srcOrd="0" destOrd="0" presId="urn:microsoft.com/office/officeart/2005/8/layout/hList7#1"/>
    <dgm:cxn modelId="{ADCD435D-8560-476D-9332-6E9F48C9A649}" type="presOf" srcId="{A76195E7-1802-4ED2-9C64-9A66F2820AB7}" destId="{B2A38756-B323-4F50-8B09-317367AF9CD8}" srcOrd="1" destOrd="0" presId="urn:microsoft.com/office/officeart/2005/8/layout/hList7#1"/>
    <dgm:cxn modelId="{A4B2DA54-B59D-44D2-B7B9-E2678AC4059E}" type="presParOf" srcId="{8F7A5A3C-DF1F-48AF-897E-E8B41751A97D}" destId="{12F6603A-8389-4BFE-AEEB-AD2EB1F9CB17}" srcOrd="0" destOrd="0" presId="urn:microsoft.com/office/officeart/2005/8/layout/hList7#1"/>
    <dgm:cxn modelId="{A87B5E31-6767-4086-BBE0-CFA631578ACC}" type="presParOf" srcId="{8F7A5A3C-DF1F-48AF-897E-E8B41751A97D}" destId="{E4C8CAB9-A0CA-4DDE-9E8A-589E78B7D22B}" srcOrd="1" destOrd="0" presId="urn:microsoft.com/office/officeart/2005/8/layout/hList7#1"/>
    <dgm:cxn modelId="{C95C903F-1282-4545-9110-76AEF949B160}" type="presParOf" srcId="{E4C8CAB9-A0CA-4DDE-9E8A-589E78B7D22B}" destId="{E74D79E1-26A7-4FD5-91A3-316510E4DEBD}" srcOrd="0" destOrd="0" presId="urn:microsoft.com/office/officeart/2005/8/layout/hList7#1"/>
    <dgm:cxn modelId="{7594943D-84CB-40DF-96DC-F82D34A014E8}" type="presParOf" srcId="{E74D79E1-26A7-4FD5-91A3-316510E4DEBD}" destId="{2961EB1D-53A6-41E2-AE91-6132BC1EE594}" srcOrd="0" destOrd="0" presId="urn:microsoft.com/office/officeart/2005/8/layout/hList7#1"/>
    <dgm:cxn modelId="{6F929C96-02C1-406D-8C22-F85EADB28C58}" type="presParOf" srcId="{E74D79E1-26A7-4FD5-91A3-316510E4DEBD}" destId="{63186DD4-1EB2-4FF1-BA76-3AFFFB85A937}" srcOrd="1" destOrd="0" presId="urn:microsoft.com/office/officeart/2005/8/layout/hList7#1"/>
    <dgm:cxn modelId="{CF12BE69-8A2A-46DE-9E01-5A123741532B}" type="presParOf" srcId="{E74D79E1-26A7-4FD5-91A3-316510E4DEBD}" destId="{1842BCE9-BFE1-4ED6-9A4B-C6848E1ACCEB}" srcOrd="2" destOrd="0" presId="urn:microsoft.com/office/officeart/2005/8/layout/hList7#1"/>
    <dgm:cxn modelId="{C2B7F604-2EF8-4D91-B672-8737BAD9C118}" type="presParOf" srcId="{E74D79E1-26A7-4FD5-91A3-316510E4DEBD}" destId="{AF144C48-E17B-48AE-8F49-11B494E34293}" srcOrd="3" destOrd="0" presId="urn:microsoft.com/office/officeart/2005/8/layout/hList7#1"/>
    <dgm:cxn modelId="{D97BD027-C16E-4B34-A329-2149250C870F}" type="presParOf" srcId="{E4C8CAB9-A0CA-4DDE-9E8A-589E78B7D22B}" destId="{5AA79998-6019-4E0F-897D-3B3C59AB7A64}" srcOrd="1" destOrd="0" presId="urn:microsoft.com/office/officeart/2005/8/layout/hList7#1"/>
    <dgm:cxn modelId="{CAD0861A-9473-44D8-A798-62721E954644}" type="presParOf" srcId="{E4C8CAB9-A0CA-4DDE-9E8A-589E78B7D22B}" destId="{92DB73F6-1107-4375-BCD0-2C2C28C02284}" srcOrd="2" destOrd="0" presId="urn:microsoft.com/office/officeart/2005/8/layout/hList7#1"/>
    <dgm:cxn modelId="{94DB214A-7E9C-4396-B16D-B58C6827C7A9}" type="presParOf" srcId="{92DB73F6-1107-4375-BCD0-2C2C28C02284}" destId="{2804C83C-5D5B-4B20-8684-1DE243C3EA4B}" srcOrd="0" destOrd="0" presId="urn:microsoft.com/office/officeart/2005/8/layout/hList7#1"/>
    <dgm:cxn modelId="{F8363BB7-B59F-4B49-AF92-442CC9C3DC1B}" type="presParOf" srcId="{92DB73F6-1107-4375-BCD0-2C2C28C02284}" destId="{B2A38756-B323-4F50-8B09-317367AF9CD8}" srcOrd="1" destOrd="0" presId="urn:microsoft.com/office/officeart/2005/8/layout/hList7#1"/>
    <dgm:cxn modelId="{3E6002F6-245D-4A54-AB3C-16EEEDF4E7FB}" type="presParOf" srcId="{92DB73F6-1107-4375-BCD0-2C2C28C02284}" destId="{D464808E-E69E-403D-A746-6A749977D627}" srcOrd="2" destOrd="0" presId="urn:microsoft.com/office/officeart/2005/8/layout/hList7#1"/>
    <dgm:cxn modelId="{842FA07D-2821-4B49-A02C-6FF80448AD0C}" type="presParOf" srcId="{92DB73F6-1107-4375-BCD0-2C2C28C02284}" destId="{C71AD2B6-2679-45DD-BA23-28430BD9781C}" srcOrd="3" destOrd="0" presId="urn:microsoft.com/office/officeart/2005/8/layout/hList7#1"/>
    <dgm:cxn modelId="{E090BCA0-A14B-4238-BAF1-FF7A26DE3308}" type="presParOf" srcId="{E4C8CAB9-A0CA-4DDE-9E8A-589E78B7D22B}" destId="{1D2588C8-6834-40E2-9703-CA2935AA3E0A}" srcOrd="3" destOrd="0" presId="urn:microsoft.com/office/officeart/2005/8/layout/hList7#1"/>
    <dgm:cxn modelId="{DCDE1B3D-E3CB-4A99-90A2-025D87F649B5}" type="presParOf" srcId="{E4C8CAB9-A0CA-4DDE-9E8A-589E78B7D22B}" destId="{899A82EA-CCB1-465C-A0A0-BD80ABB7E880}" srcOrd="4" destOrd="0" presId="urn:microsoft.com/office/officeart/2005/8/layout/hList7#1"/>
    <dgm:cxn modelId="{37E64694-BE0C-4EBB-AFE7-38221BA9EAE1}" type="presParOf" srcId="{899A82EA-CCB1-465C-A0A0-BD80ABB7E880}" destId="{17CC0A5F-AF72-4DC3-A79F-68BE8D0EE01D}" srcOrd="0" destOrd="0" presId="urn:microsoft.com/office/officeart/2005/8/layout/hList7#1"/>
    <dgm:cxn modelId="{0E5601DA-70E7-4CA5-A875-CC8B87BBD492}" type="presParOf" srcId="{899A82EA-CCB1-465C-A0A0-BD80ABB7E880}" destId="{7F69E9B6-43BA-483D-B80D-56CEBA0A7232}" srcOrd="1" destOrd="0" presId="urn:microsoft.com/office/officeart/2005/8/layout/hList7#1"/>
    <dgm:cxn modelId="{C160673C-0327-42D4-BD68-228B998E5ECA}" type="presParOf" srcId="{899A82EA-CCB1-465C-A0A0-BD80ABB7E880}" destId="{2D585AD5-1E33-494A-8050-98CCA6DEAB08}" srcOrd="2" destOrd="0" presId="urn:microsoft.com/office/officeart/2005/8/layout/hList7#1"/>
    <dgm:cxn modelId="{1D2133AC-888E-4833-819E-375AA1B4CD9F}" type="presParOf" srcId="{899A82EA-CCB1-465C-A0A0-BD80ABB7E880}" destId="{BE0B3A35-459C-4E5F-AD58-F18C8C2494E3}" srcOrd="3" destOrd="0" presId="urn:microsoft.com/office/officeart/2005/8/layout/hList7#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D7A1E529-8327-4E04-B53F-4996B867E78A}" type="doc">
      <dgm:prSet loTypeId="urn:microsoft.com/office/officeart/2005/8/layout/target2" loCatId="relationship" qsTypeId="urn:microsoft.com/office/officeart/2005/8/quickstyle/3d3" qsCatId="3D" csTypeId="urn:microsoft.com/office/officeart/2005/8/colors/accent2_3" csCatId="accent2" phldr="1"/>
      <dgm:spPr/>
      <dgm:t>
        <a:bodyPr/>
        <a:lstStyle/>
        <a:p>
          <a:endParaRPr lang="es-ES"/>
        </a:p>
      </dgm:t>
    </dgm:pt>
    <dgm:pt modelId="{1566D6D2-A13A-41D4-9C68-3EB6BB98D5EB}">
      <dgm:prSet phldrT="[Texto]"/>
      <dgm:spPr/>
      <dgm:t>
        <a:bodyPr/>
        <a:lstStyle/>
        <a:p>
          <a:pPr algn="l"/>
          <a:r>
            <a:rPr lang="es-ES" b="1" u="sng" dirty="0" smtClean="0">
              <a:latin typeface="Californian FB" pitchFamily="18" charset="0"/>
            </a:rPr>
            <a:t>Ventajas</a:t>
          </a:r>
          <a:r>
            <a:rPr lang="es-ES" dirty="0" smtClean="0"/>
            <a:t> </a:t>
          </a:r>
          <a:endParaRPr lang="es-ES" dirty="0"/>
        </a:p>
      </dgm:t>
    </dgm:pt>
    <dgm:pt modelId="{B7D7D412-C576-4CA2-9A76-4813A36D1047}" type="parTrans" cxnId="{873A6484-182C-4124-B29B-A46326AFBAAD}">
      <dgm:prSet/>
      <dgm:spPr/>
      <dgm:t>
        <a:bodyPr/>
        <a:lstStyle/>
        <a:p>
          <a:endParaRPr lang="es-ES"/>
        </a:p>
      </dgm:t>
    </dgm:pt>
    <dgm:pt modelId="{C220F40D-8209-4782-B746-DF3C1DD4543E}" type="sibTrans" cxnId="{873A6484-182C-4124-B29B-A46326AFBAAD}">
      <dgm:prSet/>
      <dgm:spPr/>
      <dgm:t>
        <a:bodyPr/>
        <a:lstStyle/>
        <a:p>
          <a:endParaRPr lang="es-ES"/>
        </a:p>
      </dgm:t>
    </dgm:pt>
    <dgm:pt modelId="{DDFFBD36-F492-4DF7-A056-DF41B2169869}">
      <dgm:prSet phldrT="[Texto]"/>
      <dgm:spPr/>
      <dgm:t>
        <a:bodyPr/>
        <a:lstStyle/>
        <a:p>
          <a:r>
            <a:rPr lang="es-ES" b="0" dirty="0" smtClean="0">
              <a:latin typeface="Californian FB" pitchFamily="18" charset="0"/>
            </a:rPr>
            <a:t>Reproducir</a:t>
          </a:r>
        </a:p>
        <a:p>
          <a:r>
            <a:rPr lang="es-ES" b="0" dirty="0" smtClean="0">
              <a:latin typeface="Californian FB" pitchFamily="18" charset="0"/>
            </a:rPr>
            <a:t>Ambientes </a:t>
          </a:r>
        </a:p>
      </dgm:t>
    </dgm:pt>
    <dgm:pt modelId="{022C5FD2-ADC2-4EE0-998C-3BF50C70AEE0}" type="parTrans" cxnId="{C76EF68A-837B-4E0E-86CA-0DF0E37E6192}">
      <dgm:prSet/>
      <dgm:spPr/>
      <dgm:t>
        <a:bodyPr/>
        <a:lstStyle/>
        <a:p>
          <a:endParaRPr lang="es-ES"/>
        </a:p>
      </dgm:t>
    </dgm:pt>
    <dgm:pt modelId="{F2EC80E9-0704-43C4-B364-48F3DC893B3B}" type="sibTrans" cxnId="{C76EF68A-837B-4E0E-86CA-0DF0E37E6192}">
      <dgm:prSet/>
      <dgm:spPr/>
      <dgm:t>
        <a:bodyPr/>
        <a:lstStyle/>
        <a:p>
          <a:endParaRPr lang="es-ES"/>
        </a:p>
      </dgm:t>
    </dgm:pt>
    <dgm:pt modelId="{749C8B18-8D64-4B0F-8A70-91014A1E10EC}">
      <dgm:prSet phldrT="[Texto]"/>
      <dgm:spPr/>
      <dgm:t>
        <a:bodyPr/>
        <a:lstStyle/>
        <a:p>
          <a:r>
            <a:rPr lang="es-ES" b="1" dirty="0" smtClean="0">
              <a:latin typeface="Californian FB" pitchFamily="18" charset="0"/>
            </a:rPr>
            <a:t>Reconocer Errores </a:t>
          </a:r>
          <a:endParaRPr lang="es-ES" b="1" dirty="0">
            <a:latin typeface="Californian FB" pitchFamily="18" charset="0"/>
          </a:endParaRPr>
        </a:p>
      </dgm:t>
    </dgm:pt>
    <dgm:pt modelId="{C37E8062-52F6-42DB-A589-9927F34AB6D0}" type="parTrans" cxnId="{A89BD430-96E0-465C-8863-3F4770EF435C}">
      <dgm:prSet/>
      <dgm:spPr/>
      <dgm:t>
        <a:bodyPr/>
        <a:lstStyle/>
        <a:p>
          <a:endParaRPr lang="es-ES"/>
        </a:p>
      </dgm:t>
    </dgm:pt>
    <dgm:pt modelId="{141D7ADF-B6FE-475F-9558-11D58BC3B1AA}" type="sibTrans" cxnId="{A89BD430-96E0-465C-8863-3F4770EF435C}">
      <dgm:prSet/>
      <dgm:spPr/>
      <dgm:t>
        <a:bodyPr/>
        <a:lstStyle/>
        <a:p>
          <a:endParaRPr lang="es-ES"/>
        </a:p>
      </dgm:t>
    </dgm:pt>
    <dgm:pt modelId="{E7D457ED-432E-49DA-BA20-32592F07CCE6}">
      <dgm:prSet phldrT="[Texto]" custT="1"/>
      <dgm:spPr/>
      <dgm:t>
        <a:bodyPr/>
        <a:lstStyle/>
        <a:p>
          <a:pPr algn="l"/>
          <a:r>
            <a:rPr lang="es-ES" sz="3600" b="1" u="sng" dirty="0" smtClean="0">
              <a:latin typeface="Californian FB" pitchFamily="18" charset="0"/>
            </a:rPr>
            <a:t>Aprender por propia experiencia </a:t>
          </a:r>
          <a:endParaRPr lang="es-ES" sz="3600" b="1" u="sng" dirty="0">
            <a:latin typeface="Californian FB" pitchFamily="18" charset="0"/>
          </a:endParaRPr>
        </a:p>
      </dgm:t>
    </dgm:pt>
    <dgm:pt modelId="{5F094212-4579-416B-980A-72FAEB03A0B9}" type="parTrans" cxnId="{7C50216B-9CDA-4A06-A31F-76C37EE4B7CA}">
      <dgm:prSet/>
      <dgm:spPr/>
      <dgm:t>
        <a:bodyPr/>
        <a:lstStyle/>
        <a:p>
          <a:endParaRPr lang="es-ES"/>
        </a:p>
      </dgm:t>
    </dgm:pt>
    <dgm:pt modelId="{018199B4-AB77-46F3-B6EC-628142CFC0AE}" type="sibTrans" cxnId="{7C50216B-9CDA-4A06-A31F-76C37EE4B7CA}">
      <dgm:prSet/>
      <dgm:spPr/>
      <dgm:t>
        <a:bodyPr/>
        <a:lstStyle/>
        <a:p>
          <a:endParaRPr lang="es-ES"/>
        </a:p>
      </dgm:t>
    </dgm:pt>
    <dgm:pt modelId="{02D0E65A-F1CA-4FB9-AA7A-539E03D3F1F7}">
      <dgm:prSet phldrT="[Texto]"/>
      <dgm:spPr/>
      <dgm:t>
        <a:bodyPr/>
        <a:lstStyle/>
        <a:p>
          <a:r>
            <a:rPr lang="es-ES" b="1" dirty="0" smtClean="0">
              <a:latin typeface="Californian FB" pitchFamily="18" charset="0"/>
            </a:rPr>
            <a:t>Practicar y entrenar </a:t>
          </a:r>
          <a:endParaRPr lang="es-ES" b="1" dirty="0">
            <a:latin typeface="Californian FB" pitchFamily="18" charset="0"/>
          </a:endParaRPr>
        </a:p>
      </dgm:t>
    </dgm:pt>
    <dgm:pt modelId="{A9D3BBD6-3A0A-46FD-AFF7-C2AB9CFFBC35}" type="parTrans" cxnId="{27125A2F-E826-4FFA-8C44-9BD1235C9E62}">
      <dgm:prSet/>
      <dgm:spPr/>
      <dgm:t>
        <a:bodyPr/>
        <a:lstStyle/>
        <a:p>
          <a:endParaRPr lang="es-ES"/>
        </a:p>
      </dgm:t>
    </dgm:pt>
    <dgm:pt modelId="{1B375713-8DFC-4D3F-80DD-4A2F60330777}" type="sibTrans" cxnId="{27125A2F-E826-4FFA-8C44-9BD1235C9E62}">
      <dgm:prSet/>
      <dgm:spPr/>
      <dgm:t>
        <a:bodyPr/>
        <a:lstStyle/>
        <a:p>
          <a:endParaRPr lang="es-ES"/>
        </a:p>
      </dgm:t>
    </dgm:pt>
    <dgm:pt modelId="{13987686-D3DB-40C9-B67B-CFD3B5F2305B}">
      <dgm:prSet phldrT="[Texto]"/>
      <dgm:spPr/>
      <dgm:t>
        <a:bodyPr/>
        <a:lstStyle/>
        <a:p>
          <a:r>
            <a:rPr lang="es-ES" b="1" dirty="0" smtClean="0">
              <a:latin typeface="Californian FB" pitchFamily="18" charset="0"/>
            </a:rPr>
            <a:t>Reproducir</a:t>
          </a:r>
        </a:p>
        <a:p>
          <a:r>
            <a:rPr lang="es-ES" b="1" dirty="0" smtClean="0">
              <a:latin typeface="Californian FB" pitchFamily="18" charset="0"/>
            </a:rPr>
            <a:t>Casos </a:t>
          </a:r>
          <a:endParaRPr lang="es-ES" b="1" dirty="0">
            <a:latin typeface="Californian FB" pitchFamily="18" charset="0"/>
          </a:endParaRPr>
        </a:p>
      </dgm:t>
    </dgm:pt>
    <dgm:pt modelId="{E3BE11EF-7718-49C9-80C9-543F01C2B114}" type="parTrans" cxnId="{C310E889-3365-44CF-90C9-94D670601693}">
      <dgm:prSet/>
      <dgm:spPr/>
      <dgm:t>
        <a:bodyPr/>
        <a:lstStyle/>
        <a:p>
          <a:endParaRPr lang="es-ES"/>
        </a:p>
      </dgm:t>
    </dgm:pt>
    <dgm:pt modelId="{505EB43E-19A5-4A3E-8252-61C92FE1FDAE}" type="sibTrans" cxnId="{C310E889-3365-44CF-90C9-94D670601693}">
      <dgm:prSet/>
      <dgm:spPr/>
      <dgm:t>
        <a:bodyPr/>
        <a:lstStyle/>
        <a:p>
          <a:endParaRPr lang="es-ES"/>
        </a:p>
      </dgm:t>
    </dgm:pt>
    <dgm:pt modelId="{8B2528D8-14FB-46E8-976F-9AF0047647E5}">
      <dgm:prSet phldrT="[Texto]"/>
      <dgm:spPr/>
      <dgm:t>
        <a:bodyPr/>
        <a:lstStyle/>
        <a:p>
          <a:pPr algn="ctr"/>
          <a:r>
            <a:rPr lang="es-ES" b="1" u="sng" dirty="0" smtClean="0">
              <a:latin typeface="Californian FB" pitchFamily="18" charset="0"/>
            </a:rPr>
            <a:t>Finalmente</a:t>
          </a:r>
          <a:r>
            <a:rPr lang="es-ES" dirty="0" smtClean="0"/>
            <a:t> </a:t>
          </a:r>
          <a:endParaRPr lang="es-ES" dirty="0"/>
        </a:p>
      </dgm:t>
    </dgm:pt>
    <dgm:pt modelId="{0668FFCE-9816-4734-9FA1-41A5620B0C3E}" type="parTrans" cxnId="{FDBBE701-C87A-4DD5-BFCE-BB121410A7F2}">
      <dgm:prSet/>
      <dgm:spPr/>
      <dgm:t>
        <a:bodyPr/>
        <a:lstStyle/>
        <a:p>
          <a:endParaRPr lang="es-ES"/>
        </a:p>
      </dgm:t>
    </dgm:pt>
    <dgm:pt modelId="{B8F042E5-5F2F-4A31-B684-794BEFC48A35}" type="sibTrans" cxnId="{FDBBE701-C87A-4DD5-BFCE-BB121410A7F2}">
      <dgm:prSet/>
      <dgm:spPr/>
      <dgm:t>
        <a:bodyPr/>
        <a:lstStyle/>
        <a:p>
          <a:endParaRPr lang="es-ES"/>
        </a:p>
      </dgm:t>
    </dgm:pt>
    <dgm:pt modelId="{C8831E79-F279-410B-AE13-F0AED0D90F4D}">
      <dgm:prSet phldrT="[Texto]"/>
      <dgm:spPr/>
      <dgm:t>
        <a:bodyPr/>
        <a:lstStyle/>
        <a:p>
          <a:r>
            <a:rPr lang="es-ES" b="1" dirty="0" smtClean="0">
              <a:latin typeface="Californian FB" pitchFamily="18" charset="0"/>
            </a:rPr>
            <a:t>Inversión más que gasto </a:t>
          </a:r>
          <a:endParaRPr lang="es-ES" b="1" dirty="0">
            <a:latin typeface="Californian FB" pitchFamily="18" charset="0"/>
          </a:endParaRPr>
        </a:p>
      </dgm:t>
    </dgm:pt>
    <dgm:pt modelId="{0C0A68BB-C868-4573-944D-BFB206ADA656}" type="parTrans" cxnId="{FD73A67A-276D-416A-91A7-AF1528B51327}">
      <dgm:prSet/>
      <dgm:spPr/>
      <dgm:t>
        <a:bodyPr/>
        <a:lstStyle/>
        <a:p>
          <a:endParaRPr lang="es-ES"/>
        </a:p>
      </dgm:t>
    </dgm:pt>
    <dgm:pt modelId="{26B8B1DB-70D0-4C75-BDC3-3139A930D6D0}" type="sibTrans" cxnId="{FD73A67A-276D-416A-91A7-AF1528B51327}">
      <dgm:prSet/>
      <dgm:spPr/>
      <dgm:t>
        <a:bodyPr/>
        <a:lstStyle/>
        <a:p>
          <a:endParaRPr lang="es-ES"/>
        </a:p>
      </dgm:t>
    </dgm:pt>
    <dgm:pt modelId="{47B71788-A541-46BF-9DB1-AA51C95AD07C}">
      <dgm:prSet phldrT="[Texto]"/>
      <dgm:spPr/>
      <dgm:t>
        <a:bodyPr/>
        <a:lstStyle/>
        <a:p>
          <a:r>
            <a:rPr lang="es-ES" b="1" dirty="0" smtClean="0">
              <a:latin typeface="Californian FB" pitchFamily="18" charset="0"/>
            </a:rPr>
            <a:t>Tener más seguridad para el paciente </a:t>
          </a:r>
          <a:endParaRPr lang="es-ES" b="1" dirty="0">
            <a:latin typeface="Californian FB" pitchFamily="18" charset="0"/>
          </a:endParaRPr>
        </a:p>
      </dgm:t>
    </dgm:pt>
    <dgm:pt modelId="{F3CC05AF-1584-45E8-91C1-AF5795AA12A5}" type="parTrans" cxnId="{93073BA6-C778-4F7D-A446-6A10AE596FA3}">
      <dgm:prSet/>
      <dgm:spPr/>
      <dgm:t>
        <a:bodyPr/>
        <a:lstStyle/>
        <a:p>
          <a:endParaRPr lang="es-ES"/>
        </a:p>
      </dgm:t>
    </dgm:pt>
    <dgm:pt modelId="{ED518922-ACAE-4811-BF9B-70E5C9092D0C}" type="sibTrans" cxnId="{93073BA6-C778-4F7D-A446-6A10AE596FA3}">
      <dgm:prSet/>
      <dgm:spPr/>
      <dgm:t>
        <a:bodyPr/>
        <a:lstStyle/>
        <a:p>
          <a:endParaRPr lang="es-ES"/>
        </a:p>
      </dgm:t>
    </dgm:pt>
    <dgm:pt modelId="{272D0997-3D7D-4C26-98C8-4CFD479FD148}" type="pres">
      <dgm:prSet presAssocID="{D7A1E529-8327-4E04-B53F-4996B867E78A}" presName="Name0" presStyleCnt="0">
        <dgm:presLayoutVars>
          <dgm:chMax val="3"/>
          <dgm:chPref val="1"/>
          <dgm:dir/>
          <dgm:animLvl val="lvl"/>
          <dgm:resizeHandles/>
        </dgm:presLayoutVars>
      </dgm:prSet>
      <dgm:spPr/>
      <dgm:t>
        <a:bodyPr/>
        <a:lstStyle/>
        <a:p>
          <a:endParaRPr lang="es-ES"/>
        </a:p>
      </dgm:t>
    </dgm:pt>
    <dgm:pt modelId="{B691E9E2-4C28-4D1A-8822-219196C3CDA6}" type="pres">
      <dgm:prSet presAssocID="{D7A1E529-8327-4E04-B53F-4996B867E78A}" presName="outerBox" presStyleCnt="0"/>
      <dgm:spPr/>
      <dgm:t>
        <a:bodyPr/>
        <a:lstStyle/>
        <a:p>
          <a:endParaRPr lang="es-ES"/>
        </a:p>
      </dgm:t>
    </dgm:pt>
    <dgm:pt modelId="{415616A0-9F2E-4596-9811-FCB723C6AD49}" type="pres">
      <dgm:prSet presAssocID="{D7A1E529-8327-4E04-B53F-4996B867E78A}" presName="outerBoxParent" presStyleLbl="node1" presStyleIdx="0" presStyleCnt="3"/>
      <dgm:spPr/>
      <dgm:t>
        <a:bodyPr/>
        <a:lstStyle/>
        <a:p>
          <a:endParaRPr lang="es-ES"/>
        </a:p>
      </dgm:t>
    </dgm:pt>
    <dgm:pt modelId="{B0518810-79C5-4E08-B152-0D6394E16E2A}" type="pres">
      <dgm:prSet presAssocID="{D7A1E529-8327-4E04-B53F-4996B867E78A}" presName="outerBoxChildren" presStyleCnt="0"/>
      <dgm:spPr/>
      <dgm:t>
        <a:bodyPr/>
        <a:lstStyle/>
        <a:p>
          <a:endParaRPr lang="es-ES"/>
        </a:p>
      </dgm:t>
    </dgm:pt>
    <dgm:pt modelId="{482C6E9A-A102-4314-BB32-70624B004B77}" type="pres">
      <dgm:prSet presAssocID="{DDFFBD36-F492-4DF7-A056-DF41B2169869}" presName="oChild" presStyleLbl="fgAcc1" presStyleIdx="0" presStyleCnt="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178DE832-9FD3-4F43-9F0D-AB64ABF22117}" type="pres">
      <dgm:prSet presAssocID="{F2EC80E9-0704-43C4-B364-48F3DC893B3B}" presName="outerSibTrans" presStyleCnt="0"/>
      <dgm:spPr/>
      <dgm:t>
        <a:bodyPr/>
        <a:lstStyle/>
        <a:p>
          <a:endParaRPr lang="es-ES"/>
        </a:p>
      </dgm:t>
    </dgm:pt>
    <dgm:pt modelId="{4D764B00-0642-46E9-951F-077789EDBA4E}" type="pres">
      <dgm:prSet presAssocID="{749C8B18-8D64-4B0F-8A70-91014A1E10EC}" presName="oChild" presStyleLbl="fgAcc1" presStyleIdx="1" presStyleCnt="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B90F839-987B-4890-B229-C068FA8AAB4A}" type="pres">
      <dgm:prSet presAssocID="{D7A1E529-8327-4E04-B53F-4996B867E78A}" presName="middleBox" presStyleCnt="0"/>
      <dgm:spPr/>
      <dgm:t>
        <a:bodyPr/>
        <a:lstStyle/>
        <a:p>
          <a:endParaRPr lang="es-ES"/>
        </a:p>
      </dgm:t>
    </dgm:pt>
    <dgm:pt modelId="{4872EEE6-E1D4-4DF5-9C9B-E7F8CDD94FE4}" type="pres">
      <dgm:prSet presAssocID="{D7A1E529-8327-4E04-B53F-4996B867E78A}" presName="middleBoxParent" presStyleLbl="node1" presStyleIdx="1" presStyleCnt="3"/>
      <dgm:spPr/>
      <dgm:t>
        <a:bodyPr/>
        <a:lstStyle/>
        <a:p>
          <a:endParaRPr lang="es-ES"/>
        </a:p>
      </dgm:t>
    </dgm:pt>
    <dgm:pt modelId="{45B891DC-5CC6-4237-BA3F-46203D88DAA7}" type="pres">
      <dgm:prSet presAssocID="{D7A1E529-8327-4E04-B53F-4996B867E78A}" presName="middleBoxChildren" presStyleCnt="0"/>
      <dgm:spPr/>
      <dgm:t>
        <a:bodyPr/>
        <a:lstStyle/>
        <a:p>
          <a:endParaRPr lang="es-ES"/>
        </a:p>
      </dgm:t>
    </dgm:pt>
    <dgm:pt modelId="{1D2E4EBF-70CA-4F13-8776-5E264FE0BE06}" type="pres">
      <dgm:prSet presAssocID="{02D0E65A-F1CA-4FB9-AA7A-539E03D3F1F7}" presName="mChild" presStyleLbl="fgAcc1" presStyleIdx="2" presStyleCnt="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75DF0D0-3B5E-47F9-9CC4-E3F6AAA0A165}" type="pres">
      <dgm:prSet presAssocID="{1B375713-8DFC-4D3F-80DD-4A2F60330777}" presName="middleSibTrans" presStyleCnt="0"/>
      <dgm:spPr/>
      <dgm:t>
        <a:bodyPr/>
        <a:lstStyle/>
        <a:p>
          <a:endParaRPr lang="es-ES"/>
        </a:p>
      </dgm:t>
    </dgm:pt>
    <dgm:pt modelId="{95587C34-A4DF-4C75-8804-3E7D2892E7DE}" type="pres">
      <dgm:prSet presAssocID="{13987686-D3DB-40C9-B67B-CFD3B5F2305B}" presName="mChild" presStyleLbl="fgAcc1" presStyleIdx="3" presStyleCnt="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8A2F9434-4D8A-4800-854B-84E895242891}" type="pres">
      <dgm:prSet presAssocID="{D7A1E529-8327-4E04-B53F-4996B867E78A}" presName="centerBox" presStyleCnt="0"/>
      <dgm:spPr/>
      <dgm:t>
        <a:bodyPr/>
        <a:lstStyle/>
        <a:p>
          <a:endParaRPr lang="es-ES"/>
        </a:p>
      </dgm:t>
    </dgm:pt>
    <dgm:pt modelId="{E843120C-714D-4E50-BF71-EC04032BDAD9}" type="pres">
      <dgm:prSet presAssocID="{D7A1E529-8327-4E04-B53F-4996B867E78A}" presName="centerBoxParent" presStyleLbl="node1" presStyleIdx="2" presStyleCnt="3"/>
      <dgm:spPr/>
      <dgm:t>
        <a:bodyPr/>
        <a:lstStyle/>
        <a:p>
          <a:endParaRPr lang="es-ES"/>
        </a:p>
      </dgm:t>
    </dgm:pt>
    <dgm:pt modelId="{4B3E0A0B-B533-4540-84BD-070FD95C69A7}" type="pres">
      <dgm:prSet presAssocID="{D7A1E529-8327-4E04-B53F-4996B867E78A}" presName="centerBoxChildren" presStyleCnt="0"/>
      <dgm:spPr/>
      <dgm:t>
        <a:bodyPr/>
        <a:lstStyle/>
        <a:p>
          <a:endParaRPr lang="es-ES"/>
        </a:p>
      </dgm:t>
    </dgm:pt>
    <dgm:pt modelId="{4B245589-E441-4A3E-95E1-BFA037D79C39}" type="pres">
      <dgm:prSet presAssocID="{C8831E79-F279-410B-AE13-F0AED0D90F4D}" presName="cChild" presStyleLbl="fgAcc1" presStyleIdx="4" presStyleCnt="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8C331332-8537-42AA-9E03-0986BA140572}" type="pres">
      <dgm:prSet presAssocID="{26B8B1DB-70D0-4C75-BDC3-3139A930D6D0}" presName="centerSibTrans" presStyleCnt="0"/>
      <dgm:spPr/>
      <dgm:t>
        <a:bodyPr/>
        <a:lstStyle/>
        <a:p>
          <a:endParaRPr lang="es-ES"/>
        </a:p>
      </dgm:t>
    </dgm:pt>
    <dgm:pt modelId="{B6085529-A00D-4C1B-801F-89FC86D0D4C2}" type="pres">
      <dgm:prSet presAssocID="{47B71788-A541-46BF-9DB1-AA51C95AD07C}" presName="cChild" presStyleLbl="fgAcc1" presStyleIdx="5" presStyleCnt="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16ACCCE3-912E-45F6-AF82-CE4721226BCF}" type="presOf" srcId="{C8831E79-F279-410B-AE13-F0AED0D90F4D}" destId="{4B245589-E441-4A3E-95E1-BFA037D79C39}" srcOrd="0" destOrd="0" presId="urn:microsoft.com/office/officeart/2005/8/layout/target2"/>
    <dgm:cxn modelId="{C310E889-3365-44CF-90C9-94D670601693}" srcId="{E7D457ED-432E-49DA-BA20-32592F07CCE6}" destId="{13987686-D3DB-40C9-B67B-CFD3B5F2305B}" srcOrd="1" destOrd="0" parTransId="{E3BE11EF-7718-49C9-80C9-543F01C2B114}" sibTransId="{505EB43E-19A5-4A3E-8252-61C92FE1FDAE}"/>
    <dgm:cxn modelId="{A89BD430-96E0-465C-8863-3F4770EF435C}" srcId="{1566D6D2-A13A-41D4-9C68-3EB6BB98D5EB}" destId="{749C8B18-8D64-4B0F-8A70-91014A1E10EC}" srcOrd="1" destOrd="0" parTransId="{C37E8062-52F6-42DB-A589-9927F34AB6D0}" sibTransId="{141D7ADF-B6FE-475F-9558-11D58BC3B1AA}"/>
    <dgm:cxn modelId="{FD73A67A-276D-416A-91A7-AF1528B51327}" srcId="{8B2528D8-14FB-46E8-976F-9AF0047647E5}" destId="{C8831E79-F279-410B-AE13-F0AED0D90F4D}" srcOrd="0" destOrd="0" parTransId="{0C0A68BB-C868-4573-944D-BFB206ADA656}" sibTransId="{26B8B1DB-70D0-4C75-BDC3-3139A930D6D0}"/>
    <dgm:cxn modelId="{EAE3CC66-0815-4C20-BBBD-8E462260A68A}" type="presOf" srcId="{DDFFBD36-F492-4DF7-A056-DF41B2169869}" destId="{482C6E9A-A102-4314-BB32-70624B004B77}" srcOrd="0" destOrd="0" presId="urn:microsoft.com/office/officeart/2005/8/layout/target2"/>
    <dgm:cxn modelId="{93073BA6-C778-4F7D-A446-6A10AE596FA3}" srcId="{8B2528D8-14FB-46E8-976F-9AF0047647E5}" destId="{47B71788-A541-46BF-9DB1-AA51C95AD07C}" srcOrd="1" destOrd="0" parTransId="{F3CC05AF-1584-45E8-91C1-AF5795AA12A5}" sibTransId="{ED518922-ACAE-4811-BF9B-70E5C9092D0C}"/>
    <dgm:cxn modelId="{FDBBE701-C87A-4DD5-BFCE-BB121410A7F2}" srcId="{D7A1E529-8327-4E04-B53F-4996B867E78A}" destId="{8B2528D8-14FB-46E8-976F-9AF0047647E5}" srcOrd="2" destOrd="0" parTransId="{0668FFCE-9816-4734-9FA1-41A5620B0C3E}" sibTransId="{B8F042E5-5F2F-4A31-B684-794BEFC48A35}"/>
    <dgm:cxn modelId="{818D8C0E-5E02-4004-B911-F95840ED9B34}" type="presOf" srcId="{1566D6D2-A13A-41D4-9C68-3EB6BB98D5EB}" destId="{415616A0-9F2E-4596-9811-FCB723C6AD49}" srcOrd="0" destOrd="0" presId="urn:microsoft.com/office/officeart/2005/8/layout/target2"/>
    <dgm:cxn modelId="{C76EF68A-837B-4E0E-86CA-0DF0E37E6192}" srcId="{1566D6D2-A13A-41D4-9C68-3EB6BB98D5EB}" destId="{DDFFBD36-F492-4DF7-A056-DF41B2169869}" srcOrd="0" destOrd="0" parTransId="{022C5FD2-ADC2-4EE0-998C-3BF50C70AEE0}" sibTransId="{F2EC80E9-0704-43C4-B364-48F3DC893B3B}"/>
    <dgm:cxn modelId="{814DF6B2-0FEF-4813-A9A8-67D282B8F39F}" type="presOf" srcId="{D7A1E529-8327-4E04-B53F-4996B867E78A}" destId="{272D0997-3D7D-4C26-98C8-4CFD479FD148}" srcOrd="0" destOrd="0" presId="urn:microsoft.com/office/officeart/2005/8/layout/target2"/>
    <dgm:cxn modelId="{21DC58E4-8880-4BFC-BC25-C6345878DFE2}" type="presOf" srcId="{47B71788-A541-46BF-9DB1-AA51C95AD07C}" destId="{B6085529-A00D-4C1B-801F-89FC86D0D4C2}" srcOrd="0" destOrd="0" presId="urn:microsoft.com/office/officeart/2005/8/layout/target2"/>
    <dgm:cxn modelId="{04982C06-E8DF-4BE9-B0FB-500282B81B95}" type="presOf" srcId="{749C8B18-8D64-4B0F-8A70-91014A1E10EC}" destId="{4D764B00-0642-46E9-951F-077789EDBA4E}" srcOrd="0" destOrd="0" presId="urn:microsoft.com/office/officeart/2005/8/layout/target2"/>
    <dgm:cxn modelId="{27125A2F-E826-4FFA-8C44-9BD1235C9E62}" srcId="{E7D457ED-432E-49DA-BA20-32592F07CCE6}" destId="{02D0E65A-F1CA-4FB9-AA7A-539E03D3F1F7}" srcOrd="0" destOrd="0" parTransId="{A9D3BBD6-3A0A-46FD-AFF7-C2AB9CFFBC35}" sibTransId="{1B375713-8DFC-4D3F-80DD-4A2F60330777}"/>
    <dgm:cxn modelId="{3DE1DADF-80AD-4B43-9F3D-8E5C9F6EF025}" type="presOf" srcId="{02D0E65A-F1CA-4FB9-AA7A-539E03D3F1F7}" destId="{1D2E4EBF-70CA-4F13-8776-5E264FE0BE06}" srcOrd="0" destOrd="0" presId="urn:microsoft.com/office/officeart/2005/8/layout/target2"/>
    <dgm:cxn modelId="{F42A1BC3-98D1-4833-9D97-82C130F72813}" type="presOf" srcId="{13987686-D3DB-40C9-B67B-CFD3B5F2305B}" destId="{95587C34-A4DF-4C75-8804-3E7D2892E7DE}" srcOrd="0" destOrd="0" presId="urn:microsoft.com/office/officeart/2005/8/layout/target2"/>
    <dgm:cxn modelId="{873A6484-182C-4124-B29B-A46326AFBAAD}" srcId="{D7A1E529-8327-4E04-B53F-4996B867E78A}" destId="{1566D6D2-A13A-41D4-9C68-3EB6BB98D5EB}" srcOrd="0" destOrd="0" parTransId="{B7D7D412-C576-4CA2-9A76-4813A36D1047}" sibTransId="{C220F40D-8209-4782-B746-DF3C1DD4543E}"/>
    <dgm:cxn modelId="{7C50216B-9CDA-4A06-A31F-76C37EE4B7CA}" srcId="{D7A1E529-8327-4E04-B53F-4996B867E78A}" destId="{E7D457ED-432E-49DA-BA20-32592F07CCE6}" srcOrd="1" destOrd="0" parTransId="{5F094212-4579-416B-980A-72FAEB03A0B9}" sibTransId="{018199B4-AB77-46F3-B6EC-628142CFC0AE}"/>
    <dgm:cxn modelId="{3A1DB5AB-AF5B-42D6-92CE-9CC6CDE90AE7}" type="presOf" srcId="{E7D457ED-432E-49DA-BA20-32592F07CCE6}" destId="{4872EEE6-E1D4-4DF5-9C9B-E7F8CDD94FE4}" srcOrd="0" destOrd="0" presId="urn:microsoft.com/office/officeart/2005/8/layout/target2"/>
    <dgm:cxn modelId="{9AB5EC6C-746A-471A-91CD-33B38C6EE5BD}" type="presOf" srcId="{8B2528D8-14FB-46E8-976F-9AF0047647E5}" destId="{E843120C-714D-4E50-BF71-EC04032BDAD9}" srcOrd="0" destOrd="0" presId="urn:microsoft.com/office/officeart/2005/8/layout/target2"/>
    <dgm:cxn modelId="{A8DA9E69-DD53-468D-BBA3-218CD1DFDC93}" type="presParOf" srcId="{272D0997-3D7D-4C26-98C8-4CFD479FD148}" destId="{B691E9E2-4C28-4D1A-8822-219196C3CDA6}" srcOrd="0" destOrd="0" presId="urn:microsoft.com/office/officeart/2005/8/layout/target2"/>
    <dgm:cxn modelId="{8DB2AAF6-B3F5-46EE-822A-C339FE83BE5F}" type="presParOf" srcId="{B691E9E2-4C28-4D1A-8822-219196C3CDA6}" destId="{415616A0-9F2E-4596-9811-FCB723C6AD49}" srcOrd="0" destOrd="0" presId="urn:microsoft.com/office/officeart/2005/8/layout/target2"/>
    <dgm:cxn modelId="{7C8880DF-21FE-4EE5-BE8B-99F0FEB13FAE}" type="presParOf" srcId="{B691E9E2-4C28-4D1A-8822-219196C3CDA6}" destId="{B0518810-79C5-4E08-B152-0D6394E16E2A}" srcOrd="1" destOrd="0" presId="urn:microsoft.com/office/officeart/2005/8/layout/target2"/>
    <dgm:cxn modelId="{E7AA7F45-A919-471D-926F-A7E387F72ABD}" type="presParOf" srcId="{B0518810-79C5-4E08-B152-0D6394E16E2A}" destId="{482C6E9A-A102-4314-BB32-70624B004B77}" srcOrd="0" destOrd="0" presId="urn:microsoft.com/office/officeart/2005/8/layout/target2"/>
    <dgm:cxn modelId="{B15F98D9-87B6-4AA6-B2B0-D7EDE3668AE9}" type="presParOf" srcId="{B0518810-79C5-4E08-B152-0D6394E16E2A}" destId="{178DE832-9FD3-4F43-9F0D-AB64ABF22117}" srcOrd="1" destOrd="0" presId="urn:microsoft.com/office/officeart/2005/8/layout/target2"/>
    <dgm:cxn modelId="{6D5571CF-0C36-4D7E-9683-A3A463108EE6}" type="presParOf" srcId="{B0518810-79C5-4E08-B152-0D6394E16E2A}" destId="{4D764B00-0642-46E9-951F-077789EDBA4E}" srcOrd="2" destOrd="0" presId="urn:microsoft.com/office/officeart/2005/8/layout/target2"/>
    <dgm:cxn modelId="{225E781F-0531-47AD-8E0B-DD3B1AF9E150}" type="presParOf" srcId="{272D0997-3D7D-4C26-98C8-4CFD479FD148}" destId="{4B90F839-987B-4890-B229-C068FA8AAB4A}" srcOrd="1" destOrd="0" presId="urn:microsoft.com/office/officeart/2005/8/layout/target2"/>
    <dgm:cxn modelId="{B8ECEC2C-B4B4-4DAE-9ADA-114B29B4B17C}" type="presParOf" srcId="{4B90F839-987B-4890-B229-C068FA8AAB4A}" destId="{4872EEE6-E1D4-4DF5-9C9B-E7F8CDD94FE4}" srcOrd="0" destOrd="0" presId="urn:microsoft.com/office/officeart/2005/8/layout/target2"/>
    <dgm:cxn modelId="{CC1CC147-B791-4823-86CE-2EA1A6942E19}" type="presParOf" srcId="{4B90F839-987B-4890-B229-C068FA8AAB4A}" destId="{45B891DC-5CC6-4237-BA3F-46203D88DAA7}" srcOrd="1" destOrd="0" presId="urn:microsoft.com/office/officeart/2005/8/layout/target2"/>
    <dgm:cxn modelId="{5F04AB76-A94A-49AA-A06A-1F484B041345}" type="presParOf" srcId="{45B891DC-5CC6-4237-BA3F-46203D88DAA7}" destId="{1D2E4EBF-70CA-4F13-8776-5E264FE0BE06}" srcOrd="0" destOrd="0" presId="urn:microsoft.com/office/officeart/2005/8/layout/target2"/>
    <dgm:cxn modelId="{E713D5D4-7FD3-45D6-A5EA-18763A240698}" type="presParOf" srcId="{45B891DC-5CC6-4237-BA3F-46203D88DAA7}" destId="{975DF0D0-3B5E-47F9-9CC4-E3F6AAA0A165}" srcOrd="1" destOrd="0" presId="urn:microsoft.com/office/officeart/2005/8/layout/target2"/>
    <dgm:cxn modelId="{FE136D0B-DDD6-4D99-B0D4-577F7BECE5CD}" type="presParOf" srcId="{45B891DC-5CC6-4237-BA3F-46203D88DAA7}" destId="{95587C34-A4DF-4C75-8804-3E7D2892E7DE}" srcOrd="2" destOrd="0" presId="urn:microsoft.com/office/officeart/2005/8/layout/target2"/>
    <dgm:cxn modelId="{73450DCB-A8FB-4CBC-8F62-5A3979571DAF}" type="presParOf" srcId="{272D0997-3D7D-4C26-98C8-4CFD479FD148}" destId="{8A2F9434-4D8A-4800-854B-84E895242891}" srcOrd="2" destOrd="0" presId="urn:microsoft.com/office/officeart/2005/8/layout/target2"/>
    <dgm:cxn modelId="{2C922E76-1374-4470-A94F-68406736B552}" type="presParOf" srcId="{8A2F9434-4D8A-4800-854B-84E895242891}" destId="{E843120C-714D-4E50-BF71-EC04032BDAD9}" srcOrd="0" destOrd="0" presId="urn:microsoft.com/office/officeart/2005/8/layout/target2"/>
    <dgm:cxn modelId="{493B5F69-ED32-4C78-AD0C-B7327EA19273}" type="presParOf" srcId="{8A2F9434-4D8A-4800-854B-84E895242891}" destId="{4B3E0A0B-B533-4540-84BD-070FD95C69A7}" srcOrd="1" destOrd="0" presId="urn:microsoft.com/office/officeart/2005/8/layout/target2"/>
    <dgm:cxn modelId="{1BA78531-3F3C-44C1-B38A-738244506FE9}" type="presParOf" srcId="{4B3E0A0B-B533-4540-84BD-070FD95C69A7}" destId="{4B245589-E441-4A3E-95E1-BFA037D79C39}" srcOrd="0" destOrd="0" presId="urn:microsoft.com/office/officeart/2005/8/layout/target2"/>
    <dgm:cxn modelId="{14CEB8EA-D65B-43BB-9454-D33BE26A4DC3}" type="presParOf" srcId="{4B3E0A0B-B533-4540-84BD-070FD95C69A7}" destId="{8C331332-8537-42AA-9E03-0986BA140572}" srcOrd="1" destOrd="0" presId="urn:microsoft.com/office/officeart/2005/8/layout/target2"/>
    <dgm:cxn modelId="{1045E14C-3367-4458-A53E-E37BF4881FC9}" type="presParOf" srcId="{4B3E0A0B-B533-4540-84BD-070FD95C69A7}" destId="{B6085529-A00D-4C1B-801F-89FC86D0D4C2}" srcOrd="2" destOrd="0" presId="urn:microsoft.com/office/officeart/2005/8/layout/targe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FCF9B753-9AEA-4B24-8ED8-FD080DE1B4BD}" type="doc">
      <dgm:prSet loTypeId="urn:microsoft.com/office/officeart/2005/8/layout/target3" loCatId="relationship" qsTypeId="urn:microsoft.com/office/officeart/2005/8/quickstyle/3d3" qsCatId="3D" csTypeId="urn:microsoft.com/office/officeart/2005/8/colors/accent2_3" csCatId="accent2" phldr="1"/>
      <dgm:spPr/>
      <dgm:t>
        <a:bodyPr/>
        <a:lstStyle/>
        <a:p>
          <a:endParaRPr lang="es-ES"/>
        </a:p>
      </dgm:t>
    </dgm:pt>
    <dgm:pt modelId="{3B81B408-BA89-4DBD-AA70-5575CC0A1163}">
      <dgm:prSet phldrT="[Texto]"/>
      <dgm:spPr>
        <a:noFill/>
      </dgm:spPr>
      <dgm:t>
        <a:bodyPr/>
        <a:lstStyle/>
        <a:p>
          <a:pPr algn="ctr"/>
          <a:r>
            <a:rPr lang="es-ES" b="1" dirty="0" smtClean="0">
              <a:latin typeface="Californian FB" pitchFamily="18" charset="0"/>
            </a:rPr>
            <a:t>Enfermería Simulación Educación</a:t>
          </a:r>
          <a:endParaRPr lang="es-ES" b="1" dirty="0">
            <a:latin typeface="Californian FB" pitchFamily="18" charset="0"/>
          </a:endParaRPr>
        </a:p>
      </dgm:t>
    </dgm:pt>
    <dgm:pt modelId="{8A61490C-E339-45C3-B0E0-0A37A2043DCE}" type="parTrans" cxnId="{F06CF61F-6CED-4BD8-946A-C1CFB717EC01}">
      <dgm:prSet/>
      <dgm:spPr/>
      <dgm:t>
        <a:bodyPr/>
        <a:lstStyle/>
        <a:p>
          <a:endParaRPr lang="es-ES"/>
        </a:p>
      </dgm:t>
    </dgm:pt>
    <dgm:pt modelId="{DC99B33E-F297-4563-B307-0A887F15BD75}" type="sibTrans" cxnId="{F06CF61F-6CED-4BD8-946A-C1CFB717EC01}">
      <dgm:prSet/>
      <dgm:spPr/>
      <dgm:t>
        <a:bodyPr/>
        <a:lstStyle/>
        <a:p>
          <a:endParaRPr lang="es-ES"/>
        </a:p>
      </dgm:t>
    </dgm:pt>
    <dgm:pt modelId="{F47FB0C6-7320-4090-8F10-CB90C3F62548}">
      <dgm:prSet phldrT="[Texto]"/>
      <dgm:spPr/>
      <dgm:t>
        <a:bodyPr/>
        <a:lstStyle/>
        <a:p>
          <a:endParaRPr lang="es-ES" dirty="0"/>
        </a:p>
      </dgm:t>
    </dgm:pt>
    <dgm:pt modelId="{1255D9B9-9067-42A7-926E-B1EF1C5AD23F}" type="parTrans" cxnId="{F8AE3C97-C88B-43ED-A7B5-BBBB4ADFE4E7}">
      <dgm:prSet/>
      <dgm:spPr/>
      <dgm:t>
        <a:bodyPr/>
        <a:lstStyle/>
        <a:p>
          <a:endParaRPr lang="es-ES"/>
        </a:p>
      </dgm:t>
    </dgm:pt>
    <dgm:pt modelId="{A4EE0B19-1376-49A0-8B2E-513C2869AC54}" type="sibTrans" cxnId="{F8AE3C97-C88B-43ED-A7B5-BBBB4ADFE4E7}">
      <dgm:prSet/>
      <dgm:spPr/>
      <dgm:t>
        <a:bodyPr/>
        <a:lstStyle/>
        <a:p>
          <a:endParaRPr lang="es-ES"/>
        </a:p>
      </dgm:t>
    </dgm:pt>
    <dgm:pt modelId="{937CA7B7-5C15-4152-8E4C-5FACE4CCE28F}">
      <dgm:prSet phldrT="[Texto]"/>
      <dgm:spPr>
        <a:solidFill>
          <a:schemeClr val="bg1"/>
        </a:solidFill>
      </dgm:spPr>
      <dgm:t>
        <a:bodyPr/>
        <a:lstStyle/>
        <a:p>
          <a:r>
            <a:rPr lang="es-ES" b="1" dirty="0" smtClean="0">
              <a:latin typeface="Californian FB" pitchFamily="18" charset="0"/>
            </a:rPr>
            <a:t>Pensamiento Crítico</a:t>
          </a:r>
          <a:endParaRPr lang="es-ES" b="1" dirty="0">
            <a:latin typeface="Californian FB" pitchFamily="18" charset="0"/>
          </a:endParaRPr>
        </a:p>
      </dgm:t>
    </dgm:pt>
    <dgm:pt modelId="{D71D6D4B-C6AF-444A-AA8E-A6A2E38C3672}" type="parTrans" cxnId="{528FB4EE-DA6A-484D-B04E-E449CF13F8FD}">
      <dgm:prSet/>
      <dgm:spPr/>
      <dgm:t>
        <a:bodyPr/>
        <a:lstStyle/>
        <a:p>
          <a:endParaRPr lang="es-ES"/>
        </a:p>
      </dgm:t>
    </dgm:pt>
    <dgm:pt modelId="{5E5A684D-CD61-409B-BB00-C40B7B1320DB}" type="sibTrans" cxnId="{528FB4EE-DA6A-484D-B04E-E449CF13F8FD}">
      <dgm:prSet/>
      <dgm:spPr/>
      <dgm:t>
        <a:bodyPr/>
        <a:lstStyle/>
        <a:p>
          <a:endParaRPr lang="es-ES"/>
        </a:p>
      </dgm:t>
    </dgm:pt>
    <dgm:pt modelId="{D5C6EEF0-97ED-4334-8B08-07A4F7B8BD46}">
      <dgm:prSet phldrT="[Texto]"/>
      <dgm:spPr/>
      <dgm:t>
        <a:bodyPr/>
        <a:lstStyle/>
        <a:p>
          <a:r>
            <a:rPr lang="es-ES" u="sng" dirty="0" smtClean="0">
              <a:latin typeface="Californian FB" pitchFamily="18" charset="0"/>
            </a:rPr>
            <a:t>Antes</a:t>
          </a:r>
          <a:r>
            <a:rPr lang="es-ES" dirty="0" smtClean="0">
              <a:latin typeface="Californian FB" pitchFamily="18" charset="0"/>
            </a:rPr>
            <a:t>: Yo hablo, usted escucha, usted estudia yo evalúo.</a:t>
          </a:r>
          <a:endParaRPr lang="es-ES" dirty="0">
            <a:latin typeface="Californian FB" pitchFamily="18" charset="0"/>
          </a:endParaRPr>
        </a:p>
      </dgm:t>
    </dgm:pt>
    <dgm:pt modelId="{FF4DE980-6A3A-41A9-A6E4-7E7E80834EAE}" type="parTrans" cxnId="{23E6F250-19B9-47DA-BF01-81B3BCE58ED4}">
      <dgm:prSet/>
      <dgm:spPr/>
      <dgm:t>
        <a:bodyPr/>
        <a:lstStyle/>
        <a:p>
          <a:endParaRPr lang="es-ES"/>
        </a:p>
      </dgm:t>
    </dgm:pt>
    <dgm:pt modelId="{C4541E5E-DB83-474D-A0D9-C18BA449CA67}" type="sibTrans" cxnId="{23E6F250-19B9-47DA-BF01-81B3BCE58ED4}">
      <dgm:prSet/>
      <dgm:spPr/>
      <dgm:t>
        <a:bodyPr/>
        <a:lstStyle/>
        <a:p>
          <a:endParaRPr lang="es-ES"/>
        </a:p>
      </dgm:t>
    </dgm:pt>
    <dgm:pt modelId="{7CDA1F45-DFE1-4718-AB3B-EBEF0E9EA3B8}">
      <dgm:prSet phldrT="[Texto]"/>
      <dgm:spPr>
        <a:noFill/>
      </dgm:spPr>
      <dgm:t>
        <a:bodyPr/>
        <a:lstStyle/>
        <a:p>
          <a:r>
            <a:rPr lang="es-ES" b="1" dirty="0" smtClean="0">
              <a:latin typeface="Californian FB" pitchFamily="18" charset="0"/>
            </a:rPr>
            <a:t>Desarrollo de Habilidades no de Técnicas </a:t>
          </a:r>
          <a:endParaRPr lang="es-ES" b="1" dirty="0">
            <a:latin typeface="Californian FB" pitchFamily="18" charset="0"/>
          </a:endParaRPr>
        </a:p>
      </dgm:t>
    </dgm:pt>
    <dgm:pt modelId="{8F610A54-A7B7-4DF6-B64B-BC52F8A90923}" type="parTrans" cxnId="{19D7111B-FE22-4A2C-8E15-4932315B1F1C}">
      <dgm:prSet/>
      <dgm:spPr/>
      <dgm:t>
        <a:bodyPr/>
        <a:lstStyle/>
        <a:p>
          <a:endParaRPr lang="es-ES"/>
        </a:p>
      </dgm:t>
    </dgm:pt>
    <dgm:pt modelId="{386EEFFD-9F27-433C-BFFF-5BC884DBE5FF}" type="sibTrans" cxnId="{19D7111B-FE22-4A2C-8E15-4932315B1F1C}">
      <dgm:prSet/>
      <dgm:spPr/>
      <dgm:t>
        <a:bodyPr/>
        <a:lstStyle/>
        <a:p>
          <a:endParaRPr lang="es-ES"/>
        </a:p>
      </dgm:t>
    </dgm:pt>
    <dgm:pt modelId="{D1952FC4-67A6-473E-9A8A-98CF553892CB}">
      <dgm:prSet phldrT="[Texto]"/>
      <dgm:spPr/>
      <dgm:t>
        <a:bodyPr/>
        <a:lstStyle/>
        <a:p>
          <a:r>
            <a:rPr lang="es-ES" u="sng" dirty="0" smtClean="0">
              <a:latin typeface="Californian FB" pitchFamily="18" charset="0"/>
            </a:rPr>
            <a:t>Sociales</a:t>
          </a:r>
          <a:r>
            <a:rPr lang="es-ES" dirty="0" smtClean="0">
              <a:latin typeface="Californian FB" pitchFamily="18" charset="0"/>
            </a:rPr>
            <a:t>: Liderazgo / Comunicación.</a:t>
          </a:r>
          <a:endParaRPr lang="es-ES" dirty="0">
            <a:latin typeface="Californian FB" pitchFamily="18" charset="0"/>
          </a:endParaRPr>
        </a:p>
      </dgm:t>
    </dgm:pt>
    <dgm:pt modelId="{B6F9936C-B198-4B49-8F90-F221E559923B}" type="parTrans" cxnId="{FFE32BE3-A5C4-4566-8471-A1618761D40F}">
      <dgm:prSet/>
      <dgm:spPr/>
      <dgm:t>
        <a:bodyPr/>
        <a:lstStyle/>
        <a:p>
          <a:endParaRPr lang="es-ES"/>
        </a:p>
      </dgm:t>
    </dgm:pt>
    <dgm:pt modelId="{D982BA8D-D5F9-4DA2-8C3E-8CF85D6161E6}" type="sibTrans" cxnId="{FFE32BE3-A5C4-4566-8471-A1618761D40F}">
      <dgm:prSet/>
      <dgm:spPr/>
      <dgm:t>
        <a:bodyPr/>
        <a:lstStyle/>
        <a:p>
          <a:endParaRPr lang="es-ES"/>
        </a:p>
      </dgm:t>
    </dgm:pt>
    <dgm:pt modelId="{368B2552-8524-45D9-9438-3F3BBC9D9945}">
      <dgm:prSet phldrT="[Texto]"/>
      <dgm:spPr/>
      <dgm:t>
        <a:bodyPr/>
        <a:lstStyle/>
        <a:p>
          <a:r>
            <a:rPr lang="es-ES" u="sng" dirty="0" smtClean="0">
              <a:latin typeface="Californian FB" pitchFamily="18" charset="0"/>
            </a:rPr>
            <a:t>Cognitivas</a:t>
          </a:r>
          <a:r>
            <a:rPr lang="es-ES" dirty="0" smtClean="0">
              <a:latin typeface="Californian FB" pitchFamily="18" charset="0"/>
            </a:rPr>
            <a:t>: Conocer la situación / Toma de decisiones.</a:t>
          </a:r>
          <a:endParaRPr lang="es-ES" dirty="0">
            <a:latin typeface="Californian FB" pitchFamily="18" charset="0"/>
          </a:endParaRPr>
        </a:p>
      </dgm:t>
    </dgm:pt>
    <dgm:pt modelId="{F8673E42-1569-44A6-B91F-23A6AB719925}" type="parTrans" cxnId="{61E977CD-9CB0-4B8D-8596-AF7F82B61DC6}">
      <dgm:prSet/>
      <dgm:spPr/>
      <dgm:t>
        <a:bodyPr/>
        <a:lstStyle/>
        <a:p>
          <a:endParaRPr lang="es-ES"/>
        </a:p>
      </dgm:t>
    </dgm:pt>
    <dgm:pt modelId="{57370C71-77D8-4BC1-887B-100BDABA93C9}" type="sibTrans" cxnId="{61E977CD-9CB0-4B8D-8596-AF7F82B61DC6}">
      <dgm:prSet/>
      <dgm:spPr/>
      <dgm:t>
        <a:bodyPr/>
        <a:lstStyle/>
        <a:p>
          <a:endParaRPr lang="es-ES"/>
        </a:p>
      </dgm:t>
    </dgm:pt>
    <dgm:pt modelId="{F7FE0F3C-8EB4-4EDB-A272-7419093932D4}">
      <dgm:prSet phldrT="[Texto]"/>
      <dgm:spPr/>
      <dgm:t>
        <a:bodyPr/>
        <a:lstStyle/>
        <a:p>
          <a:r>
            <a:rPr lang="es-ES" u="sng" dirty="0" smtClean="0">
              <a:latin typeface="Californian FB" pitchFamily="18" charset="0"/>
            </a:rPr>
            <a:t>Ahora </a:t>
          </a:r>
          <a:r>
            <a:rPr lang="es-ES" u="none" dirty="0" smtClean="0">
              <a:latin typeface="Californian FB" pitchFamily="18" charset="0"/>
            </a:rPr>
            <a:t>: I</a:t>
          </a:r>
          <a:r>
            <a:rPr lang="es-ES" dirty="0" smtClean="0">
              <a:latin typeface="Californian FB" pitchFamily="18" charset="0"/>
            </a:rPr>
            <a:t>nteracción en tiempo real, reevaluación,  aprender de los errores.</a:t>
          </a:r>
          <a:endParaRPr lang="es-ES" dirty="0">
            <a:latin typeface="Californian FB" pitchFamily="18" charset="0"/>
          </a:endParaRPr>
        </a:p>
      </dgm:t>
    </dgm:pt>
    <dgm:pt modelId="{F0A123D8-FF71-4732-A2FA-141BB3233266}" type="sibTrans" cxnId="{12F50D71-41C1-49CC-950B-A05B5B82682D}">
      <dgm:prSet/>
      <dgm:spPr/>
      <dgm:t>
        <a:bodyPr/>
        <a:lstStyle/>
        <a:p>
          <a:endParaRPr lang="es-ES"/>
        </a:p>
      </dgm:t>
    </dgm:pt>
    <dgm:pt modelId="{82EAAAC3-54E9-4331-AF31-0A6973A61A5B}" type="parTrans" cxnId="{12F50D71-41C1-49CC-950B-A05B5B82682D}">
      <dgm:prSet/>
      <dgm:spPr/>
      <dgm:t>
        <a:bodyPr/>
        <a:lstStyle/>
        <a:p>
          <a:endParaRPr lang="es-ES"/>
        </a:p>
      </dgm:t>
    </dgm:pt>
    <dgm:pt modelId="{D044458A-E5B6-4EAF-AADB-269E2E42391D}" type="pres">
      <dgm:prSet presAssocID="{FCF9B753-9AEA-4B24-8ED8-FD080DE1B4BD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F60CA845-89BA-4603-AEE5-1C39DFE849FE}" type="pres">
      <dgm:prSet presAssocID="{3B81B408-BA89-4DBD-AA70-5575CC0A1163}" presName="circle1" presStyleLbl="node1" presStyleIdx="0" presStyleCnt="3" custLinFactNeighborX="2598" custLinFactNeighborY="0"/>
      <dgm:spPr/>
      <dgm:t>
        <a:bodyPr/>
        <a:lstStyle/>
        <a:p>
          <a:endParaRPr lang="es-ES"/>
        </a:p>
      </dgm:t>
    </dgm:pt>
    <dgm:pt modelId="{2C818A50-849D-4F90-AFD0-78B17B54D986}" type="pres">
      <dgm:prSet presAssocID="{3B81B408-BA89-4DBD-AA70-5575CC0A1163}" presName="space" presStyleCnt="0"/>
      <dgm:spPr/>
      <dgm:t>
        <a:bodyPr/>
        <a:lstStyle/>
        <a:p>
          <a:endParaRPr lang="es-ES"/>
        </a:p>
      </dgm:t>
    </dgm:pt>
    <dgm:pt modelId="{89ECD938-7192-4260-8C2D-A1A8CCB835B3}" type="pres">
      <dgm:prSet presAssocID="{3B81B408-BA89-4DBD-AA70-5575CC0A1163}" presName="rect1" presStyleLbl="alignAcc1" presStyleIdx="0" presStyleCnt="3" custLinFactNeighborX="0" custLinFactNeighborY="0"/>
      <dgm:spPr/>
      <dgm:t>
        <a:bodyPr/>
        <a:lstStyle/>
        <a:p>
          <a:endParaRPr lang="es-ES"/>
        </a:p>
      </dgm:t>
    </dgm:pt>
    <dgm:pt modelId="{21390E03-4CB3-493A-8D5F-F387D3AAB1F3}" type="pres">
      <dgm:prSet presAssocID="{937CA7B7-5C15-4152-8E4C-5FACE4CCE28F}" presName="vertSpace2" presStyleLbl="node1" presStyleIdx="0" presStyleCnt="3"/>
      <dgm:spPr/>
      <dgm:t>
        <a:bodyPr/>
        <a:lstStyle/>
        <a:p>
          <a:endParaRPr lang="es-ES"/>
        </a:p>
      </dgm:t>
    </dgm:pt>
    <dgm:pt modelId="{61DFC45D-5F6E-483A-B477-1EA5F2F258CE}" type="pres">
      <dgm:prSet presAssocID="{937CA7B7-5C15-4152-8E4C-5FACE4CCE28F}" presName="circle2" presStyleLbl="node1" presStyleIdx="1" presStyleCnt="3"/>
      <dgm:spPr/>
      <dgm:t>
        <a:bodyPr/>
        <a:lstStyle/>
        <a:p>
          <a:endParaRPr lang="es-ES"/>
        </a:p>
      </dgm:t>
    </dgm:pt>
    <dgm:pt modelId="{E486F6C2-EDE2-4AE8-9019-F17CC2A6BC1F}" type="pres">
      <dgm:prSet presAssocID="{937CA7B7-5C15-4152-8E4C-5FACE4CCE28F}" presName="rect2" presStyleLbl="alignAcc1" presStyleIdx="1" presStyleCnt="3"/>
      <dgm:spPr/>
      <dgm:t>
        <a:bodyPr/>
        <a:lstStyle/>
        <a:p>
          <a:endParaRPr lang="es-ES"/>
        </a:p>
      </dgm:t>
    </dgm:pt>
    <dgm:pt modelId="{52846FC7-FB04-4E0C-AB21-46E5695A4BFF}" type="pres">
      <dgm:prSet presAssocID="{7CDA1F45-DFE1-4718-AB3B-EBEF0E9EA3B8}" presName="vertSpace3" presStyleLbl="node1" presStyleIdx="1" presStyleCnt="3"/>
      <dgm:spPr/>
      <dgm:t>
        <a:bodyPr/>
        <a:lstStyle/>
        <a:p>
          <a:endParaRPr lang="es-ES"/>
        </a:p>
      </dgm:t>
    </dgm:pt>
    <dgm:pt modelId="{0E989024-3F7E-47A2-B98B-8FDFD4C45843}" type="pres">
      <dgm:prSet presAssocID="{7CDA1F45-DFE1-4718-AB3B-EBEF0E9EA3B8}" presName="circle3" presStyleLbl="node1" presStyleIdx="2" presStyleCnt="3"/>
      <dgm:spPr/>
      <dgm:t>
        <a:bodyPr/>
        <a:lstStyle/>
        <a:p>
          <a:endParaRPr lang="es-ES"/>
        </a:p>
      </dgm:t>
    </dgm:pt>
    <dgm:pt modelId="{6CFB5FF6-20D6-4109-99EB-88534F455A2E}" type="pres">
      <dgm:prSet presAssocID="{7CDA1F45-DFE1-4718-AB3B-EBEF0E9EA3B8}" presName="rect3" presStyleLbl="alignAcc1" presStyleIdx="2" presStyleCnt="3"/>
      <dgm:spPr/>
      <dgm:t>
        <a:bodyPr/>
        <a:lstStyle/>
        <a:p>
          <a:endParaRPr lang="es-ES"/>
        </a:p>
      </dgm:t>
    </dgm:pt>
    <dgm:pt modelId="{2EC120A8-6E5D-4FB8-B6A7-6F9C59B92648}" type="pres">
      <dgm:prSet presAssocID="{3B81B408-BA89-4DBD-AA70-5575CC0A1163}" presName="rect1ParTx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E372F5DE-F548-474E-9C17-472ED31E0AD3}" type="pres">
      <dgm:prSet presAssocID="{3B81B408-BA89-4DBD-AA70-5575CC0A1163}" presName="rect1ChTx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D71D284-9B4B-4CCB-8516-8AC79528D9F2}" type="pres">
      <dgm:prSet presAssocID="{937CA7B7-5C15-4152-8E4C-5FACE4CCE28F}" presName="rect2ParTx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61059D82-03F7-47FF-BEEA-C59959B227E8}" type="pres">
      <dgm:prSet presAssocID="{937CA7B7-5C15-4152-8E4C-5FACE4CCE28F}" presName="rect2ChTx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8CDE7781-881C-489B-91E3-5E150475AEAF}" type="pres">
      <dgm:prSet presAssocID="{7CDA1F45-DFE1-4718-AB3B-EBEF0E9EA3B8}" presName="rect3ParTx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719819F2-6717-432C-84D9-4414CF8DE0C2}" type="pres">
      <dgm:prSet presAssocID="{7CDA1F45-DFE1-4718-AB3B-EBEF0E9EA3B8}" presName="rect3ChTx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DA5139B9-2143-47CD-9E9A-C382B19A4DEB}" type="presOf" srcId="{3B81B408-BA89-4DBD-AA70-5575CC0A1163}" destId="{2EC120A8-6E5D-4FB8-B6A7-6F9C59B92648}" srcOrd="1" destOrd="0" presId="urn:microsoft.com/office/officeart/2005/8/layout/target3"/>
    <dgm:cxn modelId="{4BEB7BB6-C899-44B3-8A63-9967C4FE4B05}" type="presOf" srcId="{7CDA1F45-DFE1-4718-AB3B-EBEF0E9EA3B8}" destId="{6CFB5FF6-20D6-4109-99EB-88534F455A2E}" srcOrd="0" destOrd="0" presId="urn:microsoft.com/office/officeart/2005/8/layout/target3"/>
    <dgm:cxn modelId="{01280E3C-7CCB-4A5F-A4EE-D7C364EBDD8D}" type="presOf" srcId="{937CA7B7-5C15-4152-8E4C-5FACE4CCE28F}" destId="{E486F6C2-EDE2-4AE8-9019-F17CC2A6BC1F}" srcOrd="0" destOrd="0" presId="urn:microsoft.com/office/officeart/2005/8/layout/target3"/>
    <dgm:cxn modelId="{913DA3D6-CB21-4D28-801E-8A3153479D53}" type="presOf" srcId="{FCF9B753-9AEA-4B24-8ED8-FD080DE1B4BD}" destId="{D044458A-E5B6-4EAF-AADB-269E2E42391D}" srcOrd="0" destOrd="0" presId="urn:microsoft.com/office/officeart/2005/8/layout/target3"/>
    <dgm:cxn modelId="{17BE2F3F-3EF6-4040-9653-74C993D3FB17}" type="presOf" srcId="{D5C6EEF0-97ED-4334-8B08-07A4F7B8BD46}" destId="{61059D82-03F7-47FF-BEEA-C59959B227E8}" srcOrd="0" destOrd="0" presId="urn:microsoft.com/office/officeart/2005/8/layout/target3"/>
    <dgm:cxn modelId="{19D7111B-FE22-4A2C-8E15-4932315B1F1C}" srcId="{FCF9B753-9AEA-4B24-8ED8-FD080DE1B4BD}" destId="{7CDA1F45-DFE1-4718-AB3B-EBEF0E9EA3B8}" srcOrd="2" destOrd="0" parTransId="{8F610A54-A7B7-4DF6-B64B-BC52F8A90923}" sibTransId="{386EEFFD-9F27-433C-BFFF-5BC884DBE5FF}"/>
    <dgm:cxn modelId="{03BFD9F2-60B4-43B4-93D1-E9E208964F47}" type="presOf" srcId="{F7FE0F3C-8EB4-4EDB-A272-7419093932D4}" destId="{61059D82-03F7-47FF-BEEA-C59959B227E8}" srcOrd="0" destOrd="1" presId="urn:microsoft.com/office/officeart/2005/8/layout/target3"/>
    <dgm:cxn modelId="{F8AE3C97-C88B-43ED-A7B5-BBBB4ADFE4E7}" srcId="{3B81B408-BA89-4DBD-AA70-5575CC0A1163}" destId="{F47FB0C6-7320-4090-8F10-CB90C3F62548}" srcOrd="0" destOrd="0" parTransId="{1255D9B9-9067-42A7-926E-B1EF1C5AD23F}" sibTransId="{A4EE0B19-1376-49A0-8B2E-513C2869AC54}"/>
    <dgm:cxn modelId="{FFE32BE3-A5C4-4566-8471-A1618761D40F}" srcId="{7CDA1F45-DFE1-4718-AB3B-EBEF0E9EA3B8}" destId="{D1952FC4-67A6-473E-9A8A-98CF553892CB}" srcOrd="0" destOrd="0" parTransId="{B6F9936C-B198-4B49-8F90-F221E559923B}" sibTransId="{D982BA8D-D5F9-4DA2-8C3E-8CF85D6161E6}"/>
    <dgm:cxn modelId="{23E6F250-19B9-47DA-BF01-81B3BCE58ED4}" srcId="{937CA7B7-5C15-4152-8E4C-5FACE4CCE28F}" destId="{D5C6EEF0-97ED-4334-8B08-07A4F7B8BD46}" srcOrd="0" destOrd="0" parTransId="{FF4DE980-6A3A-41A9-A6E4-7E7E80834EAE}" sibTransId="{C4541E5E-DB83-474D-A0D9-C18BA449CA67}"/>
    <dgm:cxn modelId="{61E977CD-9CB0-4B8D-8596-AF7F82B61DC6}" srcId="{7CDA1F45-DFE1-4718-AB3B-EBEF0E9EA3B8}" destId="{368B2552-8524-45D9-9438-3F3BBC9D9945}" srcOrd="1" destOrd="0" parTransId="{F8673E42-1569-44A6-B91F-23A6AB719925}" sibTransId="{57370C71-77D8-4BC1-887B-100BDABA93C9}"/>
    <dgm:cxn modelId="{9BF6559F-4552-43B1-8CC0-5EA4D1BD5F21}" type="presOf" srcId="{937CA7B7-5C15-4152-8E4C-5FACE4CCE28F}" destId="{5D71D284-9B4B-4CCB-8516-8AC79528D9F2}" srcOrd="1" destOrd="0" presId="urn:microsoft.com/office/officeart/2005/8/layout/target3"/>
    <dgm:cxn modelId="{528FB4EE-DA6A-484D-B04E-E449CF13F8FD}" srcId="{FCF9B753-9AEA-4B24-8ED8-FD080DE1B4BD}" destId="{937CA7B7-5C15-4152-8E4C-5FACE4CCE28F}" srcOrd="1" destOrd="0" parTransId="{D71D6D4B-C6AF-444A-AA8E-A6A2E38C3672}" sibTransId="{5E5A684D-CD61-409B-BB00-C40B7B1320DB}"/>
    <dgm:cxn modelId="{F06CF61F-6CED-4BD8-946A-C1CFB717EC01}" srcId="{FCF9B753-9AEA-4B24-8ED8-FD080DE1B4BD}" destId="{3B81B408-BA89-4DBD-AA70-5575CC0A1163}" srcOrd="0" destOrd="0" parTransId="{8A61490C-E339-45C3-B0E0-0A37A2043DCE}" sibTransId="{DC99B33E-F297-4563-B307-0A887F15BD75}"/>
    <dgm:cxn modelId="{FD75BFE4-E860-4FC7-A7EA-9588583E05BB}" type="presOf" srcId="{D1952FC4-67A6-473E-9A8A-98CF553892CB}" destId="{719819F2-6717-432C-84D9-4414CF8DE0C2}" srcOrd="0" destOrd="0" presId="urn:microsoft.com/office/officeart/2005/8/layout/target3"/>
    <dgm:cxn modelId="{12F50D71-41C1-49CC-950B-A05B5B82682D}" srcId="{937CA7B7-5C15-4152-8E4C-5FACE4CCE28F}" destId="{F7FE0F3C-8EB4-4EDB-A272-7419093932D4}" srcOrd="1" destOrd="0" parTransId="{82EAAAC3-54E9-4331-AF31-0A6973A61A5B}" sibTransId="{F0A123D8-FF71-4732-A2FA-141BB3233266}"/>
    <dgm:cxn modelId="{05FE9739-65F3-4111-8236-5C064E79426A}" type="presOf" srcId="{368B2552-8524-45D9-9438-3F3BBC9D9945}" destId="{719819F2-6717-432C-84D9-4414CF8DE0C2}" srcOrd="0" destOrd="1" presId="urn:microsoft.com/office/officeart/2005/8/layout/target3"/>
    <dgm:cxn modelId="{45650972-77E2-41C9-81A0-BEE1184E9FD3}" type="presOf" srcId="{F47FB0C6-7320-4090-8F10-CB90C3F62548}" destId="{E372F5DE-F548-474E-9C17-472ED31E0AD3}" srcOrd="0" destOrd="0" presId="urn:microsoft.com/office/officeart/2005/8/layout/target3"/>
    <dgm:cxn modelId="{91498C54-6EEF-4BBF-AC87-04F27FCB28C1}" type="presOf" srcId="{3B81B408-BA89-4DBD-AA70-5575CC0A1163}" destId="{89ECD938-7192-4260-8C2D-A1A8CCB835B3}" srcOrd="0" destOrd="0" presId="urn:microsoft.com/office/officeart/2005/8/layout/target3"/>
    <dgm:cxn modelId="{F4DD6798-A008-401F-B400-6ACD8F9D12C6}" type="presOf" srcId="{7CDA1F45-DFE1-4718-AB3B-EBEF0E9EA3B8}" destId="{8CDE7781-881C-489B-91E3-5E150475AEAF}" srcOrd="1" destOrd="0" presId="urn:microsoft.com/office/officeart/2005/8/layout/target3"/>
    <dgm:cxn modelId="{CF8BECD7-E610-4117-BBF3-6BAD68844736}" type="presParOf" srcId="{D044458A-E5B6-4EAF-AADB-269E2E42391D}" destId="{F60CA845-89BA-4603-AEE5-1C39DFE849FE}" srcOrd="0" destOrd="0" presId="urn:microsoft.com/office/officeart/2005/8/layout/target3"/>
    <dgm:cxn modelId="{4E0819ED-E7F3-493A-AAA8-99296B6F85C1}" type="presParOf" srcId="{D044458A-E5B6-4EAF-AADB-269E2E42391D}" destId="{2C818A50-849D-4F90-AFD0-78B17B54D986}" srcOrd="1" destOrd="0" presId="urn:microsoft.com/office/officeart/2005/8/layout/target3"/>
    <dgm:cxn modelId="{D4AA491B-F887-4682-965C-6F8453834FE5}" type="presParOf" srcId="{D044458A-E5B6-4EAF-AADB-269E2E42391D}" destId="{89ECD938-7192-4260-8C2D-A1A8CCB835B3}" srcOrd="2" destOrd="0" presId="urn:microsoft.com/office/officeart/2005/8/layout/target3"/>
    <dgm:cxn modelId="{C8117667-AE21-41CF-825F-40B51414FAE4}" type="presParOf" srcId="{D044458A-E5B6-4EAF-AADB-269E2E42391D}" destId="{21390E03-4CB3-493A-8D5F-F387D3AAB1F3}" srcOrd="3" destOrd="0" presId="urn:microsoft.com/office/officeart/2005/8/layout/target3"/>
    <dgm:cxn modelId="{DB61A1A8-9797-4130-82E5-2CC0A74DCEF0}" type="presParOf" srcId="{D044458A-E5B6-4EAF-AADB-269E2E42391D}" destId="{61DFC45D-5F6E-483A-B477-1EA5F2F258CE}" srcOrd="4" destOrd="0" presId="urn:microsoft.com/office/officeart/2005/8/layout/target3"/>
    <dgm:cxn modelId="{0EE9CD1C-0016-49A0-BEF8-18665AF8F0A8}" type="presParOf" srcId="{D044458A-E5B6-4EAF-AADB-269E2E42391D}" destId="{E486F6C2-EDE2-4AE8-9019-F17CC2A6BC1F}" srcOrd="5" destOrd="0" presId="urn:microsoft.com/office/officeart/2005/8/layout/target3"/>
    <dgm:cxn modelId="{5C754C6D-8426-4CC1-BEA6-095222DBD0B7}" type="presParOf" srcId="{D044458A-E5B6-4EAF-AADB-269E2E42391D}" destId="{52846FC7-FB04-4E0C-AB21-46E5695A4BFF}" srcOrd="6" destOrd="0" presId="urn:microsoft.com/office/officeart/2005/8/layout/target3"/>
    <dgm:cxn modelId="{23AD1A37-CF2C-403C-8476-6ED02438566B}" type="presParOf" srcId="{D044458A-E5B6-4EAF-AADB-269E2E42391D}" destId="{0E989024-3F7E-47A2-B98B-8FDFD4C45843}" srcOrd="7" destOrd="0" presId="urn:microsoft.com/office/officeart/2005/8/layout/target3"/>
    <dgm:cxn modelId="{3A8855FB-6F0C-4FDD-B857-B4C1DE0E917A}" type="presParOf" srcId="{D044458A-E5B6-4EAF-AADB-269E2E42391D}" destId="{6CFB5FF6-20D6-4109-99EB-88534F455A2E}" srcOrd="8" destOrd="0" presId="urn:microsoft.com/office/officeart/2005/8/layout/target3"/>
    <dgm:cxn modelId="{D3CEA257-2C8A-434E-9E0B-C700006A039E}" type="presParOf" srcId="{D044458A-E5B6-4EAF-AADB-269E2E42391D}" destId="{2EC120A8-6E5D-4FB8-B6A7-6F9C59B92648}" srcOrd="9" destOrd="0" presId="urn:microsoft.com/office/officeart/2005/8/layout/target3"/>
    <dgm:cxn modelId="{325A6932-81D9-4393-AE05-C6DEFBCDE6A8}" type="presParOf" srcId="{D044458A-E5B6-4EAF-AADB-269E2E42391D}" destId="{E372F5DE-F548-474E-9C17-472ED31E0AD3}" srcOrd="10" destOrd="0" presId="urn:microsoft.com/office/officeart/2005/8/layout/target3"/>
    <dgm:cxn modelId="{A5ACDA5E-7D78-4D5C-BD37-403CD70744C7}" type="presParOf" srcId="{D044458A-E5B6-4EAF-AADB-269E2E42391D}" destId="{5D71D284-9B4B-4CCB-8516-8AC79528D9F2}" srcOrd="11" destOrd="0" presId="urn:microsoft.com/office/officeart/2005/8/layout/target3"/>
    <dgm:cxn modelId="{DF3662B0-8D29-4729-8889-45C8286046F4}" type="presParOf" srcId="{D044458A-E5B6-4EAF-AADB-269E2E42391D}" destId="{61059D82-03F7-47FF-BEEA-C59959B227E8}" srcOrd="12" destOrd="0" presId="urn:microsoft.com/office/officeart/2005/8/layout/target3"/>
    <dgm:cxn modelId="{2C7219EE-577C-4A0D-A1CE-EA7F8E06307E}" type="presParOf" srcId="{D044458A-E5B6-4EAF-AADB-269E2E42391D}" destId="{8CDE7781-881C-489B-91E3-5E150475AEAF}" srcOrd="13" destOrd="0" presId="urn:microsoft.com/office/officeart/2005/8/layout/target3"/>
    <dgm:cxn modelId="{F7D620B5-8EB0-4F3E-BB52-9838938DEB0B}" type="presParOf" srcId="{D044458A-E5B6-4EAF-AADB-269E2E42391D}" destId="{719819F2-6717-432C-84D9-4414CF8DE0C2}" srcOrd="14" destOrd="0" presId="urn:microsoft.com/office/officeart/2005/8/layout/target3"/>
  </dgm:cxnLst>
  <dgm:bg>
    <a:solidFill>
      <a:schemeClr val="bg1"/>
    </a:solidFill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2F23D8B6-0B34-462C-B451-C22B6460F0C5}" type="doc">
      <dgm:prSet loTypeId="urn:microsoft.com/office/officeart/2005/8/layout/radial6" loCatId="cycle" qsTypeId="urn:microsoft.com/office/officeart/2005/8/quickstyle/3d3" qsCatId="3D" csTypeId="urn:microsoft.com/office/officeart/2005/8/colors/accent2_3" csCatId="accent2" phldr="1"/>
      <dgm:spPr/>
      <dgm:t>
        <a:bodyPr/>
        <a:lstStyle/>
        <a:p>
          <a:endParaRPr lang="es-ES"/>
        </a:p>
      </dgm:t>
    </dgm:pt>
    <dgm:pt modelId="{48FFD513-2A44-4CFA-B6EC-7FD3385CD124}">
      <dgm:prSet phldrT="[Texto]"/>
      <dgm:spPr/>
      <dgm:t>
        <a:bodyPr/>
        <a:lstStyle/>
        <a:p>
          <a:r>
            <a:rPr lang="es-ES" b="1" dirty="0" smtClean="0">
              <a:latin typeface="Californian FB" pitchFamily="18" charset="0"/>
            </a:rPr>
            <a:t>Modelo Formativo</a:t>
          </a:r>
        </a:p>
        <a:p>
          <a:r>
            <a:rPr lang="es-ES" b="1" dirty="0" smtClean="0">
              <a:latin typeface="Californian FB" pitchFamily="18" charset="0"/>
            </a:rPr>
            <a:t>David </a:t>
          </a:r>
          <a:r>
            <a:rPr lang="es-ES" b="1" dirty="0" err="1" smtClean="0">
              <a:latin typeface="Californian FB" pitchFamily="18" charset="0"/>
            </a:rPr>
            <a:t>Kolb</a:t>
          </a:r>
          <a:r>
            <a:rPr lang="es-ES" b="1" dirty="0" smtClean="0">
              <a:latin typeface="Californian FB" pitchFamily="18" charset="0"/>
            </a:rPr>
            <a:t> 1984</a:t>
          </a:r>
          <a:endParaRPr lang="es-ES" b="1" dirty="0">
            <a:latin typeface="Californian FB" pitchFamily="18" charset="0"/>
          </a:endParaRPr>
        </a:p>
      </dgm:t>
    </dgm:pt>
    <dgm:pt modelId="{4D1E46E2-A323-4157-8801-3EB6DAF87CCD}" type="parTrans" cxnId="{E16B8344-283D-4CE8-8242-068DB8345447}">
      <dgm:prSet/>
      <dgm:spPr/>
      <dgm:t>
        <a:bodyPr/>
        <a:lstStyle/>
        <a:p>
          <a:endParaRPr lang="es-ES"/>
        </a:p>
      </dgm:t>
    </dgm:pt>
    <dgm:pt modelId="{F04CDA54-F028-45F7-ACB1-634A662191D4}" type="sibTrans" cxnId="{E16B8344-283D-4CE8-8242-068DB8345447}">
      <dgm:prSet/>
      <dgm:spPr/>
      <dgm:t>
        <a:bodyPr/>
        <a:lstStyle/>
        <a:p>
          <a:endParaRPr lang="es-ES"/>
        </a:p>
      </dgm:t>
    </dgm:pt>
    <dgm:pt modelId="{0DF4621E-957E-4806-9261-EC8DDB80AEFA}">
      <dgm:prSet phldrT="[Texto]" custT="1"/>
      <dgm:spPr/>
      <dgm:t>
        <a:bodyPr/>
        <a:lstStyle/>
        <a:p>
          <a:r>
            <a:rPr lang="es-ES" sz="1800" b="1" dirty="0" smtClean="0">
              <a:latin typeface="Californian FB" pitchFamily="18" charset="0"/>
            </a:rPr>
            <a:t>Experimentación activa: Concreto-activa</a:t>
          </a:r>
        </a:p>
        <a:p>
          <a:r>
            <a:rPr lang="es-ES" sz="2800" b="1" dirty="0" smtClean="0">
              <a:latin typeface="Californian FB" pitchFamily="18" charset="0"/>
            </a:rPr>
            <a:t>Aprender Haciendo</a:t>
          </a:r>
          <a:endParaRPr lang="es-ES" sz="2800" b="1" dirty="0">
            <a:latin typeface="Californian FB" pitchFamily="18" charset="0"/>
          </a:endParaRPr>
        </a:p>
      </dgm:t>
    </dgm:pt>
    <dgm:pt modelId="{08108455-5ABF-4C5C-AF15-8689AF9204AA}" type="parTrans" cxnId="{45F1A3C1-72A9-4E9D-9727-2CE65C4C3A94}">
      <dgm:prSet/>
      <dgm:spPr/>
      <dgm:t>
        <a:bodyPr/>
        <a:lstStyle/>
        <a:p>
          <a:endParaRPr lang="es-ES"/>
        </a:p>
      </dgm:t>
    </dgm:pt>
    <dgm:pt modelId="{CBFCC4CB-E0F3-4E48-A4C4-AE618FF042D4}" type="sibTrans" cxnId="{45F1A3C1-72A9-4E9D-9727-2CE65C4C3A94}">
      <dgm:prSet/>
      <dgm:spPr/>
      <dgm:t>
        <a:bodyPr/>
        <a:lstStyle/>
        <a:p>
          <a:endParaRPr lang="es-ES"/>
        </a:p>
      </dgm:t>
    </dgm:pt>
    <dgm:pt modelId="{5749149A-3B51-4AFD-94A6-4011472665CA}">
      <dgm:prSet phldrT="[Texto]" custT="1"/>
      <dgm:spPr/>
      <dgm:t>
        <a:bodyPr/>
        <a:lstStyle/>
        <a:p>
          <a:r>
            <a:rPr lang="es-ES" sz="1800" b="1" dirty="0" smtClean="0">
              <a:latin typeface="Californian FB" pitchFamily="18" charset="0"/>
            </a:rPr>
            <a:t>Experiencia concreta:</a:t>
          </a:r>
        </a:p>
        <a:p>
          <a:r>
            <a:rPr lang="es-ES" sz="1800" b="1" dirty="0" smtClean="0">
              <a:latin typeface="Californian FB" pitchFamily="18" charset="0"/>
            </a:rPr>
            <a:t> Concreto-reflexiva</a:t>
          </a:r>
        </a:p>
        <a:p>
          <a:r>
            <a:rPr lang="es-ES" sz="2800" b="1" dirty="0" smtClean="0">
              <a:latin typeface="Californian FB" pitchFamily="18" charset="0"/>
            </a:rPr>
            <a:t>Aprender Sintiendo</a:t>
          </a:r>
          <a:endParaRPr lang="es-ES" sz="2800" b="1" dirty="0">
            <a:latin typeface="Californian FB" pitchFamily="18" charset="0"/>
          </a:endParaRPr>
        </a:p>
      </dgm:t>
    </dgm:pt>
    <dgm:pt modelId="{D42300F8-E866-4F69-A1E9-7CF1B857E5C3}" type="parTrans" cxnId="{95D30199-B6C6-47E6-B786-29BD3635D809}">
      <dgm:prSet/>
      <dgm:spPr/>
      <dgm:t>
        <a:bodyPr/>
        <a:lstStyle/>
        <a:p>
          <a:endParaRPr lang="es-ES"/>
        </a:p>
      </dgm:t>
    </dgm:pt>
    <dgm:pt modelId="{0C0B471F-F6FE-4565-8BD2-5EB3269D2361}" type="sibTrans" cxnId="{95D30199-B6C6-47E6-B786-29BD3635D809}">
      <dgm:prSet/>
      <dgm:spPr/>
      <dgm:t>
        <a:bodyPr/>
        <a:lstStyle/>
        <a:p>
          <a:endParaRPr lang="es-ES"/>
        </a:p>
      </dgm:t>
    </dgm:pt>
    <dgm:pt modelId="{5DAD8665-7FA7-46BF-B8C4-70367F3E1BDE}">
      <dgm:prSet phldrT="[Texto]" custT="1"/>
      <dgm:spPr/>
      <dgm:t>
        <a:bodyPr/>
        <a:lstStyle/>
        <a:p>
          <a:r>
            <a:rPr lang="es-ES" sz="1700" b="1" dirty="0" smtClean="0">
              <a:latin typeface="Californian FB" pitchFamily="18" charset="0"/>
            </a:rPr>
            <a:t>Observación Reflexiva: Abstracto-reflexiva</a:t>
          </a:r>
        </a:p>
        <a:p>
          <a:r>
            <a:rPr lang="es-ES" sz="2400" b="1" dirty="0" smtClean="0">
              <a:latin typeface="Californian FB" pitchFamily="18" charset="0"/>
            </a:rPr>
            <a:t>Aprender Escuchando</a:t>
          </a:r>
          <a:endParaRPr lang="es-ES" sz="2400" b="1" dirty="0">
            <a:latin typeface="Californian FB" pitchFamily="18" charset="0"/>
          </a:endParaRPr>
        </a:p>
      </dgm:t>
    </dgm:pt>
    <dgm:pt modelId="{2EDBB2A2-5405-4F68-BBDB-B83727BC6057}" type="parTrans" cxnId="{4D5DAA32-D349-41AD-A546-52116103049B}">
      <dgm:prSet/>
      <dgm:spPr/>
      <dgm:t>
        <a:bodyPr/>
        <a:lstStyle/>
        <a:p>
          <a:endParaRPr lang="es-ES"/>
        </a:p>
      </dgm:t>
    </dgm:pt>
    <dgm:pt modelId="{487D4C0C-4BC9-488A-BDC3-76B6D69F4A05}" type="sibTrans" cxnId="{4D5DAA32-D349-41AD-A546-52116103049B}">
      <dgm:prSet/>
      <dgm:spPr/>
      <dgm:t>
        <a:bodyPr/>
        <a:lstStyle/>
        <a:p>
          <a:endParaRPr lang="es-ES"/>
        </a:p>
      </dgm:t>
    </dgm:pt>
    <dgm:pt modelId="{A6AD10C2-CADC-4DB1-90FD-8990079EB151}">
      <dgm:prSet phldrT="[Texto]" custT="1"/>
      <dgm:spPr/>
      <dgm:t>
        <a:bodyPr/>
        <a:lstStyle/>
        <a:p>
          <a:r>
            <a:rPr lang="es-ES" sz="1800" b="1" dirty="0" smtClean="0">
              <a:latin typeface="Californian FB" pitchFamily="18" charset="0"/>
            </a:rPr>
            <a:t>Conceptualización abstracta: Abstracto-activo</a:t>
          </a:r>
        </a:p>
        <a:p>
          <a:r>
            <a:rPr lang="es-ES" sz="2400" b="1" dirty="0" smtClean="0">
              <a:latin typeface="Californian FB" pitchFamily="18" charset="0"/>
            </a:rPr>
            <a:t>Aprender Pensando</a:t>
          </a:r>
          <a:endParaRPr lang="es-ES" sz="2400" b="1" dirty="0">
            <a:latin typeface="Californian FB" pitchFamily="18" charset="0"/>
          </a:endParaRPr>
        </a:p>
      </dgm:t>
    </dgm:pt>
    <dgm:pt modelId="{C68D8CE4-BDF5-4F03-A501-6B6CB25186AC}" type="parTrans" cxnId="{9A9F0940-C1A0-48C7-A0FA-8A1A8AB77A3F}">
      <dgm:prSet/>
      <dgm:spPr/>
      <dgm:t>
        <a:bodyPr/>
        <a:lstStyle/>
        <a:p>
          <a:endParaRPr lang="es-ES"/>
        </a:p>
      </dgm:t>
    </dgm:pt>
    <dgm:pt modelId="{EAFC01A1-D77D-4686-977F-7BD71DE9DF2C}" type="sibTrans" cxnId="{9A9F0940-C1A0-48C7-A0FA-8A1A8AB77A3F}">
      <dgm:prSet/>
      <dgm:spPr/>
      <dgm:t>
        <a:bodyPr/>
        <a:lstStyle/>
        <a:p>
          <a:endParaRPr lang="es-ES"/>
        </a:p>
      </dgm:t>
    </dgm:pt>
    <dgm:pt modelId="{A0B07534-3226-40A5-AC89-1B8C0B76EF70}" type="pres">
      <dgm:prSet presAssocID="{2F23D8B6-0B34-462C-B451-C22B6460F0C5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BBD28BDB-C4B0-4395-9754-76461D52B824}" type="pres">
      <dgm:prSet presAssocID="{48FFD513-2A44-4CFA-B6EC-7FD3385CD124}" presName="centerShape" presStyleLbl="node0" presStyleIdx="0" presStyleCnt="1" custLinFactNeighborX="-2341" custLinFactNeighborY="-375"/>
      <dgm:spPr/>
      <dgm:t>
        <a:bodyPr/>
        <a:lstStyle/>
        <a:p>
          <a:endParaRPr lang="es-ES"/>
        </a:p>
      </dgm:t>
    </dgm:pt>
    <dgm:pt modelId="{FCBF8B22-42D0-4E0C-BFD5-966B6D133A35}" type="pres">
      <dgm:prSet presAssocID="{0DF4621E-957E-4806-9261-EC8DDB80AEFA}" presName="node" presStyleLbl="node1" presStyleIdx="0" presStyleCnt="4" custScaleX="263432" custScaleY="145915" custRadScaleRad="103405" custRadScaleInc="489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ED21EA4-DF3D-48A1-940C-145CE5B9C6CD}" type="pres">
      <dgm:prSet presAssocID="{0DF4621E-957E-4806-9261-EC8DDB80AEFA}" presName="dummy" presStyleCnt="0"/>
      <dgm:spPr/>
      <dgm:t>
        <a:bodyPr/>
        <a:lstStyle/>
        <a:p>
          <a:endParaRPr lang="es-ES"/>
        </a:p>
      </dgm:t>
    </dgm:pt>
    <dgm:pt modelId="{DBE9783A-6DC3-46B9-A51B-14827229975D}" type="pres">
      <dgm:prSet presAssocID="{CBFCC4CB-E0F3-4E48-A4C4-AE618FF042D4}" presName="sibTrans" presStyleLbl="sibTrans2D1" presStyleIdx="0" presStyleCnt="4"/>
      <dgm:spPr/>
      <dgm:t>
        <a:bodyPr/>
        <a:lstStyle/>
        <a:p>
          <a:endParaRPr lang="es-ES"/>
        </a:p>
      </dgm:t>
    </dgm:pt>
    <dgm:pt modelId="{1F5DF68F-5E3B-4504-8C37-0E32CA001EF4}" type="pres">
      <dgm:prSet presAssocID="{5749149A-3B51-4AFD-94A6-4011472665CA}" presName="node" presStyleLbl="node1" presStyleIdx="1" presStyleCnt="4" custScaleX="250432" custScaleY="156017" custRadScaleRad="141513" custRadScaleInc="-244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A884EC85-6A17-4689-9AC3-2B2C79F6DF28}" type="pres">
      <dgm:prSet presAssocID="{5749149A-3B51-4AFD-94A6-4011472665CA}" presName="dummy" presStyleCnt="0"/>
      <dgm:spPr/>
      <dgm:t>
        <a:bodyPr/>
        <a:lstStyle/>
        <a:p>
          <a:endParaRPr lang="es-ES"/>
        </a:p>
      </dgm:t>
    </dgm:pt>
    <dgm:pt modelId="{8C4CDF13-78B4-4B31-891B-52D9A82A05DD}" type="pres">
      <dgm:prSet presAssocID="{0C0B471F-F6FE-4565-8BD2-5EB3269D2361}" presName="sibTrans" presStyleLbl="sibTrans2D1" presStyleIdx="1" presStyleCnt="4"/>
      <dgm:spPr/>
      <dgm:t>
        <a:bodyPr/>
        <a:lstStyle/>
        <a:p>
          <a:endParaRPr lang="es-ES"/>
        </a:p>
      </dgm:t>
    </dgm:pt>
    <dgm:pt modelId="{AA546102-1A9F-44D3-82B8-ECD95A15F162}" type="pres">
      <dgm:prSet presAssocID="{5DAD8665-7FA7-46BF-B8C4-70367F3E1BDE}" presName="node" presStyleLbl="node1" presStyleIdx="2" presStyleCnt="4" custScaleX="241808" custScaleY="146575" custRadScaleRad="101971" custRadScaleInc="6341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BC8A482A-F372-4CD2-B118-C180F4220CB7}" type="pres">
      <dgm:prSet presAssocID="{5DAD8665-7FA7-46BF-B8C4-70367F3E1BDE}" presName="dummy" presStyleCnt="0"/>
      <dgm:spPr/>
      <dgm:t>
        <a:bodyPr/>
        <a:lstStyle/>
        <a:p>
          <a:endParaRPr lang="es-ES"/>
        </a:p>
      </dgm:t>
    </dgm:pt>
    <dgm:pt modelId="{08B4E2C9-D424-43A2-B288-9C1A4B4A5E52}" type="pres">
      <dgm:prSet presAssocID="{487D4C0C-4BC9-488A-BDC3-76B6D69F4A05}" presName="sibTrans" presStyleLbl="sibTrans2D1" presStyleIdx="2" presStyleCnt="4"/>
      <dgm:spPr/>
      <dgm:t>
        <a:bodyPr/>
        <a:lstStyle/>
        <a:p>
          <a:endParaRPr lang="es-ES"/>
        </a:p>
      </dgm:t>
    </dgm:pt>
    <dgm:pt modelId="{CAAABCF8-C305-4748-965D-C6C3E7F87CDF}" type="pres">
      <dgm:prSet presAssocID="{A6AD10C2-CADC-4DB1-90FD-8990079EB151}" presName="node" presStyleLbl="node1" presStyleIdx="3" presStyleCnt="4" custScaleX="205582" custScaleY="159785" custRadScaleRad="13270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68A9CB0E-26FD-4243-AE8B-E777555E96DE}" type="pres">
      <dgm:prSet presAssocID="{A6AD10C2-CADC-4DB1-90FD-8990079EB151}" presName="dummy" presStyleCnt="0"/>
      <dgm:spPr/>
      <dgm:t>
        <a:bodyPr/>
        <a:lstStyle/>
        <a:p>
          <a:endParaRPr lang="es-ES"/>
        </a:p>
      </dgm:t>
    </dgm:pt>
    <dgm:pt modelId="{DBBB6B56-31FC-43A2-B2AF-33982B5F516A}" type="pres">
      <dgm:prSet presAssocID="{EAFC01A1-D77D-4686-977F-7BD71DE9DF2C}" presName="sibTrans" presStyleLbl="sibTrans2D1" presStyleIdx="3" presStyleCnt="4"/>
      <dgm:spPr/>
      <dgm:t>
        <a:bodyPr/>
        <a:lstStyle/>
        <a:p>
          <a:endParaRPr lang="es-ES"/>
        </a:p>
      </dgm:t>
    </dgm:pt>
  </dgm:ptLst>
  <dgm:cxnLst>
    <dgm:cxn modelId="{E94EEF0C-A16E-4E7A-AF90-D68BBE0662F9}" type="presOf" srcId="{A6AD10C2-CADC-4DB1-90FD-8990079EB151}" destId="{CAAABCF8-C305-4748-965D-C6C3E7F87CDF}" srcOrd="0" destOrd="0" presId="urn:microsoft.com/office/officeart/2005/8/layout/radial6"/>
    <dgm:cxn modelId="{4D5DAA32-D349-41AD-A546-52116103049B}" srcId="{48FFD513-2A44-4CFA-B6EC-7FD3385CD124}" destId="{5DAD8665-7FA7-46BF-B8C4-70367F3E1BDE}" srcOrd="2" destOrd="0" parTransId="{2EDBB2A2-5405-4F68-BBDB-B83727BC6057}" sibTransId="{487D4C0C-4BC9-488A-BDC3-76B6D69F4A05}"/>
    <dgm:cxn modelId="{19FD40A9-3E3D-4643-A8C8-B82BBAF6387A}" type="presOf" srcId="{0DF4621E-957E-4806-9261-EC8DDB80AEFA}" destId="{FCBF8B22-42D0-4E0C-BFD5-966B6D133A35}" srcOrd="0" destOrd="0" presId="urn:microsoft.com/office/officeart/2005/8/layout/radial6"/>
    <dgm:cxn modelId="{45F1A3C1-72A9-4E9D-9727-2CE65C4C3A94}" srcId="{48FFD513-2A44-4CFA-B6EC-7FD3385CD124}" destId="{0DF4621E-957E-4806-9261-EC8DDB80AEFA}" srcOrd="0" destOrd="0" parTransId="{08108455-5ABF-4C5C-AF15-8689AF9204AA}" sibTransId="{CBFCC4CB-E0F3-4E48-A4C4-AE618FF042D4}"/>
    <dgm:cxn modelId="{1FE8A041-1BB7-4683-ABD6-9303A471A8CD}" type="presOf" srcId="{CBFCC4CB-E0F3-4E48-A4C4-AE618FF042D4}" destId="{DBE9783A-6DC3-46B9-A51B-14827229975D}" srcOrd="0" destOrd="0" presId="urn:microsoft.com/office/officeart/2005/8/layout/radial6"/>
    <dgm:cxn modelId="{16C73916-EB10-4FA8-91CE-AF9364E05196}" type="presOf" srcId="{5DAD8665-7FA7-46BF-B8C4-70367F3E1BDE}" destId="{AA546102-1A9F-44D3-82B8-ECD95A15F162}" srcOrd="0" destOrd="0" presId="urn:microsoft.com/office/officeart/2005/8/layout/radial6"/>
    <dgm:cxn modelId="{2BD44C25-928C-4EE5-ACC8-1D4200045779}" type="presOf" srcId="{48FFD513-2A44-4CFA-B6EC-7FD3385CD124}" destId="{BBD28BDB-C4B0-4395-9754-76461D52B824}" srcOrd="0" destOrd="0" presId="urn:microsoft.com/office/officeart/2005/8/layout/radial6"/>
    <dgm:cxn modelId="{9A9F0940-C1A0-48C7-A0FA-8A1A8AB77A3F}" srcId="{48FFD513-2A44-4CFA-B6EC-7FD3385CD124}" destId="{A6AD10C2-CADC-4DB1-90FD-8990079EB151}" srcOrd="3" destOrd="0" parTransId="{C68D8CE4-BDF5-4F03-A501-6B6CB25186AC}" sibTransId="{EAFC01A1-D77D-4686-977F-7BD71DE9DF2C}"/>
    <dgm:cxn modelId="{6A8C93BB-1605-4B72-A340-827117C41A08}" type="presOf" srcId="{0C0B471F-F6FE-4565-8BD2-5EB3269D2361}" destId="{8C4CDF13-78B4-4B31-891B-52D9A82A05DD}" srcOrd="0" destOrd="0" presId="urn:microsoft.com/office/officeart/2005/8/layout/radial6"/>
    <dgm:cxn modelId="{D88408DF-4C47-4F53-8764-A24A0DA6B8DC}" type="presOf" srcId="{5749149A-3B51-4AFD-94A6-4011472665CA}" destId="{1F5DF68F-5E3B-4504-8C37-0E32CA001EF4}" srcOrd="0" destOrd="0" presId="urn:microsoft.com/office/officeart/2005/8/layout/radial6"/>
    <dgm:cxn modelId="{721BE1F9-A750-4AF8-8F07-F3DC4B3E9209}" type="presOf" srcId="{487D4C0C-4BC9-488A-BDC3-76B6D69F4A05}" destId="{08B4E2C9-D424-43A2-B288-9C1A4B4A5E52}" srcOrd="0" destOrd="0" presId="urn:microsoft.com/office/officeart/2005/8/layout/radial6"/>
    <dgm:cxn modelId="{95D30199-B6C6-47E6-B786-29BD3635D809}" srcId="{48FFD513-2A44-4CFA-B6EC-7FD3385CD124}" destId="{5749149A-3B51-4AFD-94A6-4011472665CA}" srcOrd="1" destOrd="0" parTransId="{D42300F8-E866-4F69-A1E9-7CF1B857E5C3}" sibTransId="{0C0B471F-F6FE-4565-8BD2-5EB3269D2361}"/>
    <dgm:cxn modelId="{E16B8344-283D-4CE8-8242-068DB8345447}" srcId="{2F23D8B6-0B34-462C-B451-C22B6460F0C5}" destId="{48FFD513-2A44-4CFA-B6EC-7FD3385CD124}" srcOrd="0" destOrd="0" parTransId="{4D1E46E2-A323-4157-8801-3EB6DAF87CCD}" sibTransId="{F04CDA54-F028-45F7-ACB1-634A662191D4}"/>
    <dgm:cxn modelId="{33B3C182-8723-432B-A0B5-FB0AB26BB009}" type="presOf" srcId="{2F23D8B6-0B34-462C-B451-C22B6460F0C5}" destId="{A0B07534-3226-40A5-AC89-1B8C0B76EF70}" srcOrd="0" destOrd="0" presId="urn:microsoft.com/office/officeart/2005/8/layout/radial6"/>
    <dgm:cxn modelId="{1E371B06-5CB5-4913-8FB6-0BA3F887D88E}" type="presOf" srcId="{EAFC01A1-D77D-4686-977F-7BD71DE9DF2C}" destId="{DBBB6B56-31FC-43A2-B2AF-33982B5F516A}" srcOrd="0" destOrd="0" presId="urn:microsoft.com/office/officeart/2005/8/layout/radial6"/>
    <dgm:cxn modelId="{9BE8A5FA-69B1-457A-B278-570EA0B1AB48}" type="presParOf" srcId="{A0B07534-3226-40A5-AC89-1B8C0B76EF70}" destId="{BBD28BDB-C4B0-4395-9754-76461D52B824}" srcOrd="0" destOrd="0" presId="urn:microsoft.com/office/officeart/2005/8/layout/radial6"/>
    <dgm:cxn modelId="{CCC935A7-6988-47E0-BCC0-9784E7E9F30B}" type="presParOf" srcId="{A0B07534-3226-40A5-AC89-1B8C0B76EF70}" destId="{FCBF8B22-42D0-4E0C-BFD5-966B6D133A35}" srcOrd="1" destOrd="0" presId="urn:microsoft.com/office/officeart/2005/8/layout/radial6"/>
    <dgm:cxn modelId="{1D285415-B566-4232-A50E-81EAD4B62DDC}" type="presParOf" srcId="{A0B07534-3226-40A5-AC89-1B8C0B76EF70}" destId="{2ED21EA4-DF3D-48A1-940C-145CE5B9C6CD}" srcOrd="2" destOrd="0" presId="urn:microsoft.com/office/officeart/2005/8/layout/radial6"/>
    <dgm:cxn modelId="{799861BC-D6D7-4E85-A70B-B1C2BF668B53}" type="presParOf" srcId="{A0B07534-3226-40A5-AC89-1B8C0B76EF70}" destId="{DBE9783A-6DC3-46B9-A51B-14827229975D}" srcOrd="3" destOrd="0" presId="urn:microsoft.com/office/officeart/2005/8/layout/radial6"/>
    <dgm:cxn modelId="{F3F46E19-584E-4F6D-9312-DB6A35B64EE4}" type="presParOf" srcId="{A0B07534-3226-40A5-AC89-1B8C0B76EF70}" destId="{1F5DF68F-5E3B-4504-8C37-0E32CA001EF4}" srcOrd="4" destOrd="0" presId="urn:microsoft.com/office/officeart/2005/8/layout/radial6"/>
    <dgm:cxn modelId="{12B79541-D8E6-4266-8DE0-4FD899674137}" type="presParOf" srcId="{A0B07534-3226-40A5-AC89-1B8C0B76EF70}" destId="{A884EC85-6A17-4689-9AC3-2B2C79F6DF28}" srcOrd="5" destOrd="0" presId="urn:microsoft.com/office/officeart/2005/8/layout/radial6"/>
    <dgm:cxn modelId="{DC2C347A-02F8-4E19-A4FE-157AA90D55E1}" type="presParOf" srcId="{A0B07534-3226-40A5-AC89-1B8C0B76EF70}" destId="{8C4CDF13-78B4-4B31-891B-52D9A82A05DD}" srcOrd="6" destOrd="0" presId="urn:microsoft.com/office/officeart/2005/8/layout/radial6"/>
    <dgm:cxn modelId="{A3E34DB7-29F0-4F0B-8BC3-4842FA0FB95A}" type="presParOf" srcId="{A0B07534-3226-40A5-AC89-1B8C0B76EF70}" destId="{AA546102-1A9F-44D3-82B8-ECD95A15F162}" srcOrd="7" destOrd="0" presId="urn:microsoft.com/office/officeart/2005/8/layout/radial6"/>
    <dgm:cxn modelId="{0AA973BC-4097-4C1A-9C54-EAF38E7D6BCE}" type="presParOf" srcId="{A0B07534-3226-40A5-AC89-1B8C0B76EF70}" destId="{BC8A482A-F372-4CD2-B118-C180F4220CB7}" srcOrd="8" destOrd="0" presId="urn:microsoft.com/office/officeart/2005/8/layout/radial6"/>
    <dgm:cxn modelId="{B45D91D8-D1AC-4088-84AC-C557E8FE57B5}" type="presParOf" srcId="{A0B07534-3226-40A5-AC89-1B8C0B76EF70}" destId="{08B4E2C9-D424-43A2-B288-9C1A4B4A5E52}" srcOrd="9" destOrd="0" presId="urn:microsoft.com/office/officeart/2005/8/layout/radial6"/>
    <dgm:cxn modelId="{D2E66A50-E055-490A-B718-E44546DD3429}" type="presParOf" srcId="{A0B07534-3226-40A5-AC89-1B8C0B76EF70}" destId="{CAAABCF8-C305-4748-965D-C6C3E7F87CDF}" srcOrd="10" destOrd="0" presId="urn:microsoft.com/office/officeart/2005/8/layout/radial6"/>
    <dgm:cxn modelId="{EF3A2903-B830-42C1-897E-DEEE162D1286}" type="presParOf" srcId="{A0B07534-3226-40A5-AC89-1B8C0B76EF70}" destId="{68A9CB0E-26FD-4243-AE8B-E777555E96DE}" srcOrd="11" destOrd="0" presId="urn:microsoft.com/office/officeart/2005/8/layout/radial6"/>
    <dgm:cxn modelId="{6B0E4C08-686D-40A6-8C6E-09BECC457226}" type="presParOf" srcId="{A0B07534-3226-40A5-AC89-1B8C0B76EF70}" destId="{DBBB6B56-31FC-43A2-B2AF-33982B5F516A}" srcOrd="12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867D556E-8873-4A07-8C6F-FCF54C2D94C2}" type="doc">
      <dgm:prSet loTypeId="urn:microsoft.com/office/officeart/2005/8/layout/chevron2" loCatId="list" qsTypeId="urn:microsoft.com/office/officeart/2005/8/quickstyle/3d3" qsCatId="3D" csTypeId="urn:microsoft.com/office/officeart/2005/8/colors/accent2_3" csCatId="accent2" phldr="1"/>
      <dgm:spPr/>
      <dgm:t>
        <a:bodyPr/>
        <a:lstStyle/>
        <a:p>
          <a:endParaRPr lang="es-ES"/>
        </a:p>
      </dgm:t>
    </dgm:pt>
    <dgm:pt modelId="{519DF6F5-F081-4E73-AC55-F43729C117B9}">
      <dgm:prSet phldrT="[Texto]" phldr="1"/>
      <dgm:spPr/>
      <dgm:t>
        <a:bodyPr/>
        <a:lstStyle/>
        <a:p>
          <a:endParaRPr lang="es-ES">
            <a:latin typeface="Californian FB" pitchFamily="18" charset="0"/>
          </a:endParaRPr>
        </a:p>
      </dgm:t>
    </dgm:pt>
    <dgm:pt modelId="{FAB6889F-3BA1-441D-9FB7-A1E513B64F93}" type="parTrans" cxnId="{65A6B7C2-CFA7-4191-805D-C84F82F2A4AD}">
      <dgm:prSet/>
      <dgm:spPr/>
      <dgm:t>
        <a:bodyPr/>
        <a:lstStyle/>
        <a:p>
          <a:endParaRPr lang="es-ES">
            <a:latin typeface="Californian FB" pitchFamily="18" charset="0"/>
          </a:endParaRPr>
        </a:p>
      </dgm:t>
    </dgm:pt>
    <dgm:pt modelId="{1CE9BBEF-6C93-4CB9-A95D-C92C74DF9211}" type="sibTrans" cxnId="{65A6B7C2-CFA7-4191-805D-C84F82F2A4AD}">
      <dgm:prSet/>
      <dgm:spPr/>
      <dgm:t>
        <a:bodyPr/>
        <a:lstStyle/>
        <a:p>
          <a:endParaRPr lang="es-ES">
            <a:latin typeface="Californian FB" pitchFamily="18" charset="0"/>
          </a:endParaRPr>
        </a:p>
      </dgm:t>
    </dgm:pt>
    <dgm:pt modelId="{31B7BB91-D5BE-4B68-98B5-F9D3ECD17C56}">
      <dgm:prSet phldrT="[Texto]"/>
      <dgm:spPr/>
      <dgm:t>
        <a:bodyPr/>
        <a:lstStyle/>
        <a:p>
          <a:r>
            <a:rPr lang="es-ES" dirty="0" smtClean="0">
              <a:latin typeface="Californian FB" pitchFamily="18" charset="0"/>
            </a:rPr>
            <a:t>Determinar el escenario.</a:t>
          </a:r>
          <a:endParaRPr lang="es-ES" dirty="0">
            <a:latin typeface="Californian FB" pitchFamily="18" charset="0"/>
          </a:endParaRPr>
        </a:p>
      </dgm:t>
    </dgm:pt>
    <dgm:pt modelId="{4102F67A-FC3B-4255-B453-460864E8FC1D}" type="parTrans" cxnId="{17F9FFC7-FD04-4254-9B03-BA22158424D1}">
      <dgm:prSet/>
      <dgm:spPr/>
      <dgm:t>
        <a:bodyPr/>
        <a:lstStyle/>
        <a:p>
          <a:endParaRPr lang="es-ES">
            <a:latin typeface="Californian FB" pitchFamily="18" charset="0"/>
          </a:endParaRPr>
        </a:p>
      </dgm:t>
    </dgm:pt>
    <dgm:pt modelId="{436EEE0D-FBCB-4DF2-9216-97DF6A765E3D}" type="sibTrans" cxnId="{17F9FFC7-FD04-4254-9B03-BA22158424D1}">
      <dgm:prSet/>
      <dgm:spPr/>
      <dgm:t>
        <a:bodyPr/>
        <a:lstStyle/>
        <a:p>
          <a:endParaRPr lang="es-ES">
            <a:latin typeface="Californian FB" pitchFamily="18" charset="0"/>
          </a:endParaRPr>
        </a:p>
      </dgm:t>
    </dgm:pt>
    <dgm:pt modelId="{D4D73F80-0078-4C8D-9089-3A8FB21B9D74}">
      <dgm:prSet phldrT="[Texto]" phldr="1"/>
      <dgm:spPr/>
      <dgm:t>
        <a:bodyPr/>
        <a:lstStyle/>
        <a:p>
          <a:endParaRPr lang="es-ES">
            <a:latin typeface="Californian FB" pitchFamily="18" charset="0"/>
          </a:endParaRPr>
        </a:p>
      </dgm:t>
    </dgm:pt>
    <dgm:pt modelId="{FF6612E8-A1C2-4A70-92AA-C38BDEBDF9EB}" type="parTrans" cxnId="{32572B16-10D5-40D5-AE41-053CC05AD1AA}">
      <dgm:prSet/>
      <dgm:spPr/>
      <dgm:t>
        <a:bodyPr/>
        <a:lstStyle/>
        <a:p>
          <a:endParaRPr lang="es-ES">
            <a:latin typeface="Californian FB" pitchFamily="18" charset="0"/>
          </a:endParaRPr>
        </a:p>
      </dgm:t>
    </dgm:pt>
    <dgm:pt modelId="{58C921C3-9B91-4EA8-8B58-A96DF792593E}" type="sibTrans" cxnId="{32572B16-10D5-40D5-AE41-053CC05AD1AA}">
      <dgm:prSet/>
      <dgm:spPr/>
      <dgm:t>
        <a:bodyPr/>
        <a:lstStyle/>
        <a:p>
          <a:endParaRPr lang="es-ES">
            <a:latin typeface="Californian FB" pitchFamily="18" charset="0"/>
          </a:endParaRPr>
        </a:p>
      </dgm:t>
    </dgm:pt>
    <dgm:pt modelId="{603F7420-24FC-477C-8DA9-2528E85EC4D7}">
      <dgm:prSet phldrT="[Texto]"/>
      <dgm:spPr/>
      <dgm:t>
        <a:bodyPr/>
        <a:lstStyle/>
        <a:p>
          <a:r>
            <a:rPr lang="es-ES" dirty="0" smtClean="0">
              <a:latin typeface="Californian FB" pitchFamily="18" charset="0"/>
            </a:rPr>
            <a:t>Determinar el objetivo.</a:t>
          </a:r>
          <a:endParaRPr lang="es-ES" dirty="0">
            <a:latin typeface="Californian FB" pitchFamily="18" charset="0"/>
          </a:endParaRPr>
        </a:p>
      </dgm:t>
    </dgm:pt>
    <dgm:pt modelId="{A8004309-4C0A-4DB8-93A9-717F110752EE}" type="parTrans" cxnId="{9501DD50-8547-4D75-8986-D1B3877A8116}">
      <dgm:prSet/>
      <dgm:spPr/>
      <dgm:t>
        <a:bodyPr/>
        <a:lstStyle/>
        <a:p>
          <a:endParaRPr lang="es-ES">
            <a:latin typeface="Californian FB" pitchFamily="18" charset="0"/>
          </a:endParaRPr>
        </a:p>
      </dgm:t>
    </dgm:pt>
    <dgm:pt modelId="{938FFDF8-782C-4402-89E2-F1FFDBE90AAE}" type="sibTrans" cxnId="{9501DD50-8547-4D75-8986-D1B3877A8116}">
      <dgm:prSet/>
      <dgm:spPr/>
      <dgm:t>
        <a:bodyPr/>
        <a:lstStyle/>
        <a:p>
          <a:endParaRPr lang="es-ES">
            <a:latin typeface="Californian FB" pitchFamily="18" charset="0"/>
          </a:endParaRPr>
        </a:p>
      </dgm:t>
    </dgm:pt>
    <dgm:pt modelId="{804ED065-715A-44CF-95E0-B2A2B4D81416}">
      <dgm:prSet phldrT="[Texto]" phldr="1"/>
      <dgm:spPr/>
      <dgm:t>
        <a:bodyPr/>
        <a:lstStyle/>
        <a:p>
          <a:endParaRPr lang="es-ES">
            <a:latin typeface="Californian FB" pitchFamily="18" charset="0"/>
          </a:endParaRPr>
        </a:p>
      </dgm:t>
    </dgm:pt>
    <dgm:pt modelId="{455CD279-F1AD-4C7D-B009-6F3CBB5C7FFA}" type="parTrans" cxnId="{1EE7BC12-FA96-4DF9-AAC7-E9D1E525C8AE}">
      <dgm:prSet/>
      <dgm:spPr/>
      <dgm:t>
        <a:bodyPr/>
        <a:lstStyle/>
        <a:p>
          <a:endParaRPr lang="es-ES">
            <a:latin typeface="Californian FB" pitchFamily="18" charset="0"/>
          </a:endParaRPr>
        </a:p>
      </dgm:t>
    </dgm:pt>
    <dgm:pt modelId="{00522768-97AF-477C-8F5D-B4ED0E013511}" type="sibTrans" cxnId="{1EE7BC12-FA96-4DF9-AAC7-E9D1E525C8AE}">
      <dgm:prSet/>
      <dgm:spPr/>
      <dgm:t>
        <a:bodyPr/>
        <a:lstStyle/>
        <a:p>
          <a:endParaRPr lang="es-ES">
            <a:latin typeface="Californian FB" pitchFamily="18" charset="0"/>
          </a:endParaRPr>
        </a:p>
      </dgm:t>
    </dgm:pt>
    <dgm:pt modelId="{D84868AC-C011-4D33-981D-3C7BA012D2BF}">
      <dgm:prSet phldrT="[Texto]"/>
      <dgm:spPr/>
      <dgm:t>
        <a:bodyPr/>
        <a:lstStyle/>
        <a:p>
          <a:endParaRPr lang="es-ES" dirty="0">
            <a:latin typeface="Californian FB" pitchFamily="18" charset="0"/>
          </a:endParaRPr>
        </a:p>
      </dgm:t>
    </dgm:pt>
    <dgm:pt modelId="{D01E151E-ECED-49BF-A126-E7A8D3ACE7C3}" type="parTrans" cxnId="{54377A20-4844-48EC-9BAD-2BC33E1947CE}">
      <dgm:prSet/>
      <dgm:spPr/>
      <dgm:t>
        <a:bodyPr/>
        <a:lstStyle/>
        <a:p>
          <a:endParaRPr lang="es-ES">
            <a:latin typeface="Californian FB" pitchFamily="18" charset="0"/>
          </a:endParaRPr>
        </a:p>
      </dgm:t>
    </dgm:pt>
    <dgm:pt modelId="{D1D06AAD-22DB-4D58-9EF0-84613BDA1E25}" type="sibTrans" cxnId="{54377A20-4844-48EC-9BAD-2BC33E1947CE}">
      <dgm:prSet/>
      <dgm:spPr/>
      <dgm:t>
        <a:bodyPr/>
        <a:lstStyle/>
        <a:p>
          <a:endParaRPr lang="es-ES">
            <a:latin typeface="Californian FB" pitchFamily="18" charset="0"/>
          </a:endParaRPr>
        </a:p>
      </dgm:t>
    </dgm:pt>
    <dgm:pt modelId="{B1E9007E-4798-43EE-9CD7-CA9498E345F5}">
      <dgm:prSet/>
      <dgm:spPr/>
      <dgm:t>
        <a:bodyPr/>
        <a:lstStyle/>
        <a:p>
          <a:r>
            <a:rPr lang="es-ES" smtClean="0">
              <a:latin typeface="Californian FB" pitchFamily="18" charset="0"/>
            </a:rPr>
            <a:t>Planificar  de acuerdo con los objetivos.</a:t>
          </a:r>
          <a:endParaRPr lang="es-ES"/>
        </a:p>
      </dgm:t>
    </dgm:pt>
    <dgm:pt modelId="{3D10142F-C4B1-4305-AEFD-51BE3DE1D8C4}" type="parTrans" cxnId="{1E778ACD-AC07-4A2D-BD1F-B88716347D51}">
      <dgm:prSet/>
      <dgm:spPr/>
      <dgm:t>
        <a:bodyPr/>
        <a:lstStyle/>
        <a:p>
          <a:endParaRPr lang="es-ES"/>
        </a:p>
      </dgm:t>
    </dgm:pt>
    <dgm:pt modelId="{8DE55CC8-9830-4EFC-854B-AC56A62EABEB}" type="sibTrans" cxnId="{1E778ACD-AC07-4A2D-BD1F-B88716347D51}">
      <dgm:prSet/>
      <dgm:spPr/>
      <dgm:t>
        <a:bodyPr/>
        <a:lstStyle/>
        <a:p>
          <a:endParaRPr lang="es-ES"/>
        </a:p>
      </dgm:t>
    </dgm:pt>
    <dgm:pt modelId="{BABD91E2-4B9A-405F-8AC7-F86F0F864F46}">
      <dgm:prSet/>
      <dgm:spPr/>
      <dgm:t>
        <a:bodyPr/>
        <a:lstStyle/>
        <a:p>
          <a:r>
            <a:rPr lang="es-ES" smtClean="0">
              <a:latin typeface="Californian FB" pitchFamily="18" charset="0"/>
            </a:rPr>
            <a:t>Definir  y organizar los materiales  y equipos requeridos .</a:t>
          </a:r>
          <a:endParaRPr lang="es-ES"/>
        </a:p>
      </dgm:t>
    </dgm:pt>
    <dgm:pt modelId="{C3222E60-8756-443D-B118-FDAD41A75FEB}" type="parTrans" cxnId="{96D0B8B2-7E05-4BE4-84C3-A7C3BFD51EFB}">
      <dgm:prSet/>
      <dgm:spPr/>
      <dgm:t>
        <a:bodyPr/>
        <a:lstStyle/>
        <a:p>
          <a:endParaRPr lang="es-ES"/>
        </a:p>
      </dgm:t>
    </dgm:pt>
    <dgm:pt modelId="{0B77C49A-2155-48FC-8060-73304F0DA467}" type="sibTrans" cxnId="{96D0B8B2-7E05-4BE4-84C3-A7C3BFD51EFB}">
      <dgm:prSet/>
      <dgm:spPr/>
      <dgm:t>
        <a:bodyPr/>
        <a:lstStyle/>
        <a:p>
          <a:endParaRPr lang="es-ES"/>
        </a:p>
      </dgm:t>
    </dgm:pt>
    <dgm:pt modelId="{08A761DC-E2E2-4979-B096-092097BA1D6A}" type="pres">
      <dgm:prSet presAssocID="{867D556E-8873-4A07-8C6F-FCF54C2D94C2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5F0CD3B7-9A76-4A6F-BF45-3A6F9293FCF9}" type="pres">
      <dgm:prSet presAssocID="{519DF6F5-F081-4E73-AC55-F43729C117B9}" presName="composite" presStyleCnt="0"/>
      <dgm:spPr/>
    </dgm:pt>
    <dgm:pt modelId="{BA2CB631-E179-48EF-B30C-FCC28D292A65}" type="pres">
      <dgm:prSet presAssocID="{519DF6F5-F081-4E73-AC55-F43729C117B9}" presName="parentText" presStyleLbl="align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84488997-97E8-4F2D-8199-4858630381CD}" type="pres">
      <dgm:prSet presAssocID="{519DF6F5-F081-4E73-AC55-F43729C117B9}" presName="descendantText" presStyleLbl="alignAcc1" presStyleIdx="0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AFE9CDC4-CAB9-424F-BB7E-C151DD46502F}" type="pres">
      <dgm:prSet presAssocID="{1CE9BBEF-6C93-4CB9-A95D-C92C74DF9211}" presName="sp" presStyleCnt="0"/>
      <dgm:spPr/>
    </dgm:pt>
    <dgm:pt modelId="{C400C5BD-23C3-4471-AE41-37334691F8C9}" type="pres">
      <dgm:prSet presAssocID="{D4D73F80-0078-4C8D-9089-3A8FB21B9D74}" presName="composite" presStyleCnt="0"/>
      <dgm:spPr/>
    </dgm:pt>
    <dgm:pt modelId="{D8EDEA31-A787-4FEA-8133-4088B730754E}" type="pres">
      <dgm:prSet presAssocID="{D4D73F80-0078-4C8D-9089-3A8FB21B9D74}" presName="parentText" presStyleLbl="align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CE896675-8EBF-4780-B6E7-1CDB2964CB57}" type="pres">
      <dgm:prSet presAssocID="{D4D73F80-0078-4C8D-9089-3A8FB21B9D74}" presName="descendantText" presStyleLbl="alignAcc1" presStyleIdx="1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A972D164-9C37-4BB6-A17F-5F462E9CBE22}" type="pres">
      <dgm:prSet presAssocID="{58C921C3-9B91-4EA8-8B58-A96DF792593E}" presName="sp" presStyleCnt="0"/>
      <dgm:spPr/>
    </dgm:pt>
    <dgm:pt modelId="{BB3E81A6-BED2-432F-A061-365A2AB1508E}" type="pres">
      <dgm:prSet presAssocID="{804ED065-715A-44CF-95E0-B2A2B4D81416}" presName="composite" presStyleCnt="0"/>
      <dgm:spPr/>
    </dgm:pt>
    <dgm:pt modelId="{0036376D-F53A-4AA4-8813-C8373505D106}" type="pres">
      <dgm:prSet presAssocID="{804ED065-715A-44CF-95E0-B2A2B4D81416}" presName="parentText" presStyleLbl="align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40EB8D9-129E-4071-BCE3-35D12B56D182}" type="pres">
      <dgm:prSet presAssocID="{804ED065-715A-44CF-95E0-B2A2B4D81416}" presName="descendantText" presStyleLbl="alignAcc1" presStyleIdx="2" presStyleCnt="4" custLinFactNeighborX="636" custLinFactNeighborY="-252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F19E817-C813-4634-8FD3-ECB318728579}" type="pres">
      <dgm:prSet presAssocID="{00522768-97AF-477C-8F5D-B4ED0E013511}" presName="sp" presStyleCnt="0"/>
      <dgm:spPr/>
    </dgm:pt>
    <dgm:pt modelId="{161FE484-2F24-4B3E-B721-11BF2AD19894}" type="pres">
      <dgm:prSet presAssocID="{D84868AC-C011-4D33-981D-3C7BA012D2BF}" presName="composite" presStyleCnt="0"/>
      <dgm:spPr/>
    </dgm:pt>
    <dgm:pt modelId="{A497E43B-86DC-41C8-B689-1AC7B73DA302}" type="pres">
      <dgm:prSet presAssocID="{D84868AC-C011-4D33-981D-3C7BA012D2BF}" presName="parentText" presStyleLbl="align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FA77D269-65C7-4C9A-9DC0-0709A5F52744}" type="pres">
      <dgm:prSet presAssocID="{D84868AC-C011-4D33-981D-3C7BA012D2BF}" presName="descendantText" presStyleLbl="alignAcc1" presStyleIdx="3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96D0B8B2-7E05-4BE4-84C3-A7C3BFD51EFB}" srcId="{D84868AC-C011-4D33-981D-3C7BA012D2BF}" destId="{BABD91E2-4B9A-405F-8AC7-F86F0F864F46}" srcOrd="0" destOrd="0" parTransId="{C3222E60-8756-443D-B118-FDAD41A75FEB}" sibTransId="{0B77C49A-2155-48FC-8060-73304F0DA467}"/>
    <dgm:cxn modelId="{5C888A88-95E8-4CA5-9EAE-D39DDC355D0F}" type="presOf" srcId="{D4D73F80-0078-4C8D-9089-3A8FB21B9D74}" destId="{D8EDEA31-A787-4FEA-8133-4088B730754E}" srcOrd="0" destOrd="0" presId="urn:microsoft.com/office/officeart/2005/8/layout/chevron2"/>
    <dgm:cxn modelId="{DE3A32EE-6861-49E7-9A95-35F070D35B39}" type="presOf" srcId="{804ED065-715A-44CF-95E0-B2A2B4D81416}" destId="{0036376D-F53A-4AA4-8813-C8373505D106}" srcOrd="0" destOrd="0" presId="urn:microsoft.com/office/officeart/2005/8/layout/chevron2"/>
    <dgm:cxn modelId="{32572B16-10D5-40D5-AE41-053CC05AD1AA}" srcId="{867D556E-8873-4A07-8C6F-FCF54C2D94C2}" destId="{D4D73F80-0078-4C8D-9089-3A8FB21B9D74}" srcOrd="1" destOrd="0" parTransId="{FF6612E8-A1C2-4A70-92AA-C38BDEBDF9EB}" sibTransId="{58C921C3-9B91-4EA8-8B58-A96DF792593E}"/>
    <dgm:cxn modelId="{D5557643-F80B-4130-92CB-6088264553D0}" type="presOf" srcId="{D84868AC-C011-4D33-981D-3C7BA012D2BF}" destId="{A497E43B-86DC-41C8-B689-1AC7B73DA302}" srcOrd="0" destOrd="0" presId="urn:microsoft.com/office/officeart/2005/8/layout/chevron2"/>
    <dgm:cxn modelId="{3AE9E7B6-03E5-4288-8343-DFE89C4024E5}" type="presOf" srcId="{B1E9007E-4798-43EE-9CD7-CA9498E345F5}" destId="{540EB8D9-129E-4071-BCE3-35D12B56D182}" srcOrd="0" destOrd="0" presId="urn:microsoft.com/office/officeart/2005/8/layout/chevron2"/>
    <dgm:cxn modelId="{58EF5FAB-3A66-4EEB-B334-3BF0497268A8}" type="presOf" srcId="{31B7BB91-D5BE-4B68-98B5-F9D3ECD17C56}" destId="{84488997-97E8-4F2D-8199-4858630381CD}" srcOrd="0" destOrd="0" presId="urn:microsoft.com/office/officeart/2005/8/layout/chevron2"/>
    <dgm:cxn modelId="{CE416B1F-FA81-4052-9F4F-6D7D86FD5D52}" type="presOf" srcId="{519DF6F5-F081-4E73-AC55-F43729C117B9}" destId="{BA2CB631-E179-48EF-B30C-FCC28D292A65}" srcOrd="0" destOrd="0" presId="urn:microsoft.com/office/officeart/2005/8/layout/chevron2"/>
    <dgm:cxn modelId="{920AA53F-E026-45D5-97F5-B145C497A83E}" type="presOf" srcId="{867D556E-8873-4A07-8C6F-FCF54C2D94C2}" destId="{08A761DC-E2E2-4979-B096-092097BA1D6A}" srcOrd="0" destOrd="0" presId="urn:microsoft.com/office/officeart/2005/8/layout/chevron2"/>
    <dgm:cxn modelId="{54377A20-4844-48EC-9BAD-2BC33E1947CE}" srcId="{867D556E-8873-4A07-8C6F-FCF54C2D94C2}" destId="{D84868AC-C011-4D33-981D-3C7BA012D2BF}" srcOrd="3" destOrd="0" parTransId="{D01E151E-ECED-49BF-A126-E7A8D3ACE7C3}" sibTransId="{D1D06AAD-22DB-4D58-9EF0-84613BDA1E25}"/>
    <dgm:cxn modelId="{1EE7BC12-FA96-4DF9-AAC7-E9D1E525C8AE}" srcId="{867D556E-8873-4A07-8C6F-FCF54C2D94C2}" destId="{804ED065-715A-44CF-95E0-B2A2B4D81416}" srcOrd="2" destOrd="0" parTransId="{455CD279-F1AD-4C7D-B009-6F3CBB5C7FFA}" sibTransId="{00522768-97AF-477C-8F5D-B4ED0E013511}"/>
    <dgm:cxn modelId="{17F9FFC7-FD04-4254-9B03-BA22158424D1}" srcId="{519DF6F5-F081-4E73-AC55-F43729C117B9}" destId="{31B7BB91-D5BE-4B68-98B5-F9D3ECD17C56}" srcOrd="0" destOrd="0" parTransId="{4102F67A-FC3B-4255-B453-460864E8FC1D}" sibTransId="{436EEE0D-FBCB-4DF2-9216-97DF6A765E3D}"/>
    <dgm:cxn modelId="{65A6B7C2-CFA7-4191-805D-C84F82F2A4AD}" srcId="{867D556E-8873-4A07-8C6F-FCF54C2D94C2}" destId="{519DF6F5-F081-4E73-AC55-F43729C117B9}" srcOrd="0" destOrd="0" parTransId="{FAB6889F-3BA1-441D-9FB7-A1E513B64F93}" sibTransId="{1CE9BBEF-6C93-4CB9-A95D-C92C74DF9211}"/>
    <dgm:cxn modelId="{DDF324FD-BC79-4BC2-9487-ECD99F7D78B5}" type="presOf" srcId="{BABD91E2-4B9A-405F-8AC7-F86F0F864F46}" destId="{FA77D269-65C7-4C9A-9DC0-0709A5F52744}" srcOrd="0" destOrd="0" presId="urn:microsoft.com/office/officeart/2005/8/layout/chevron2"/>
    <dgm:cxn modelId="{1E778ACD-AC07-4A2D-BD1F-B88716347D51}" srcId="{804ED065-715A-44CF-95E0-B2A2B4D81416}" destId="{B1E9007E-4798-43EE-9CD7-CA9498E345F5}" srcOrd="0" destOrd="0" parTransId="{3D10142F-C4B1-4305-AEFD-51BE3DE1D8C4}" sibTransId="{8DE55CC8-9830-4EFC-854B-AC56A62EABEB}"/>
    <dgm:cxn modelId="{9501DD50-8547-4D75-8986-D1B3877A8116}" srcId="{D4D73F80-0078-4C8D-9089-3A8FB21B9D74}" destId="{603F7420-24FC-477C-8DA9-2528E85EC4D7}" srcOrd="0" destOrd="0" parTransId="{A8004309-4C0A-4DB8-93A9-717F110752EE}" sibTransId="{938FFDF8-782C-4402-89E2-F1FFDBE90AAE}"/>
    <dgm:cxn modelId="{19FA7DDE-76BD-4B88-A649-B059B2DEAC70}" type="presOf" srcId="{603F7420-24FC-477C-8DA9-2528E85EC4D7}" destId="{CE896675-8EBF-4780-B6E7-1CDB2964CB57}" srcOrd="0" destOrd="0" presId="urn:microsoft.com/office/officeart/2005/8/layout/chevron2"/>
    <dgm:cxn modelId="{EDEEB7DB-2C6E-434D-9626-25AA1584694A}" type="presParOf" srcId="{08A761DC-E2E2-4979-B096-092097BA1D6A}" destId="{5F0CD3B7-9A76-4A6F-BF45-3A6F9293FCF9}" srcOrd="0" destOrd="0" presId="urn:microsoft.com/office/officeart/2005/8/layout/chevron2"/>
    <dgm:cxn modelId="{90BD7601-BB57-46BC-80E8-5061D6078021}" type="presParOf" srcId="{5F0CD3B7-9A76-4A6F-BF45-3A6F9293FCF9}" destId="{BA2CB631-E179-48EF-B30C-FCC28D292A65}" srcOrd="0" destOrd="0" presId="urn:microsoft.com/office/officeart/2005/8/layout/chevron2"/>
    <dgm:cxn modelId="{5251084D-D209-47B4-816E-D5A60B8B756D}" type="presParOf" srcId="{5F0CD3B7-9A76-4A6F-BF45-3A6F9293FCF9}" destId="{84488997-97E8-4F2D-8199-4858630381CD}" srcOrd="1" destOrd="0" presId="urn:microsoft.com/office/officeart/2005/8/layout/chevron2"/>
    <dgm:cxn modelId="{B32F4CA1-F3DD-4E51-90AC-6E24A9E606CA}" type="presParOf" srcId="{08A761DC-E2E2-4979-B096-092097BA1D6A}" destId="{AFE9CDC4-CAB9-424F-BB7E-C151DD46502F}" srcOrd="1" destOrd="0" presId="urn:microsoft.com/office/officeart/2005/8/layout/chevron2"/>
    <dgm:cxn modelId="{B140B75E-C45F-4F94-82FF-551FCAC27A57}" type="presParOf" srcId="{08A761DC-E2E2-4979-B096-092097BA1D6A}" destId="{C400C5BD-23C3-4471-AE41-37334691F8C9}" srcOrd="2" destOrd="0" presId="urn:microsoft.com/office/officeart/2005/8/layout/chevron2"/>
    <dgm:cxn modelId="{33B0E0A1-CAC9-4C0B-8BD5-F798793E3C21}" type="presParOf" srcId="{C400C5BD-23C3-4471-AE41-37334691F8C9}" destId="{D8EDEA31-A787-4FEA-8133-4088B730754E}" srcOrd="0" destOrd="0" presId="urn:microsoft.com/office/officeart/2005/8/layout/chevron2"/>
    <dgm:cxn modelId="{9706B75B-C871-4569-9966-39D352C2349F}" type="presParOf" srcId="{C400C5BD-23C3-4471-AE41-37334691F8C9}" destId="{CE896675-8EBF-4780-B6E7-1CDB2964CB57}" srcOrd="1" destOrd="0" presId="urn:microsoft.com/office/officeart/2005/8/layout/chevron2"/>
    <dgm:cxn modelId="{B5C85BD4-314B-4436-8E10-560FFCCCF015}" type="presParOf" srcId="{08A761DC-E2E2-4979-B096-092097BA1D6A}" destId="{A972D164-9C37-4BB6-A17F-5F462E9CBE22}" srcOrd="3" destOrd="0" presId="urn:microsoft.com/office/officeart/2005/8/layout/chevron2"/>
    <dgm:cxn modelId="{831B18AE-B801-43E7-9854-F77ADA83C0BF}" type="presParOf" srcId="{08A761DC-E2E2-4979-B096-092097BA1D6A}" destId="{BB3E81A6-BED2-432F-A061-365A2AB1508E}" srcOrd="4" destOrd="0" presId="urn:microsoft.com/office/officeart/2005/8/layout/chevron2"/>
    <dgm:cxn modelId="{A8E43E95-EEDE-48E9-BCB6-AD9243600DAD}" type="presParOf" srcId="{BB3E81A6-BED2-432F-A061-365A2AB1508E}" destId="{0036376D-F53A-4AA4-8813-C8373505D106}" srcOrd="0" destOrd="0" presId="urn:microsoft.com/office/officeart/2005/8/layout/chevron2"/>
    <dgm:cxn modelId="{47270B3A-0F43-401D-846E-E965520402B1}" type="presParOf" srcId="{BB3E81A6-BED2-432F-A061-365A2AB1508E}" destId="{540EB8D9-129E-4071-BCE3-35D12B56D182}" srcOrd="1" destOrd="0" presId="urn:microsoft.com/office/officeart/2005/8/layout/chevron2"/>
    <dgm:cxn modelId="{68153A30-67A4-476D-9B8D-B076CC303182}" type="presParOf" srcId="{08A761DC-E2E2-4979-B096-092097BA1D6A}" destId="{4F19E817-C813-4634-8FD3-ECB318728579}" srcOrd="5" destOrd="0" presId="urn:microsoft.com/office/officeart/2005/8/layout/chevron2"/>
    <dgm:cxn modelId="{B87DFFB1-5EDA-4C61-A12B-C2FA8FC90D93}" type="presParOf" srcId="{08A761DC-E2E2-4979-B096-092097BA1D6A}" destId="{161FE484-2F24-4B3E-B721-11BF2AD19894}" srcOrd="6" destOrd="0" presId="urn:microsoft.com/office/officeart/2005/8/layout/chevron2"/>
    <dgm:cxn modelId="{8842223A-226B-4BAF-B53F-4BA75773A7F9}" type="presParOf" srcId="{161FE484-2F24-4B3E-B721-11BF2AD19894}" destId="{A497E43B-86DC-41C8-B689-1AC7B73DA302}" srcOrd="0" destOrd="0" presId="urn:microsoft.com/office/officeart/2005/8/layout/chevron2"/>
    <dgm:cxn modelId="{B10639F3-8D99-46A6-9C60-3DFA56E81DC7}" type="presParOf" srcId="{161FE484-2F24-4B3E-B721-11BF2AD19894}" destId="{FA77D269-65C7-4C9A-9DC0-0709A5F52744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59049497-9DA7-4A6C-9B2C-36BCA7EED916}" type="doc">
      <dgm:prSet loTypeId="urn:microsoft.com/office/officeart/2005/8/layout/radial6" loCatId="cycle" qsTypeId="urn:microsoft.com/office/officeart/2005/8/quickstyle/simple5" qsCatId="simple" csTypeId="urn:microsoft.com/office/officeart/2005/8/colors/accent2_2" csCatId="accent2" phldr="1"/>
      <dgm:spPr/>
      <dgm:t>
        <a:bodyPr/>
        <a:lstStyle/>
        <a:p>
          <a:endParaRPr lang="es-ES"/>
        </a:p>
      </dgm:t>
    </dgm:pt>
    <dgm:pt modelId="{9AA14A65-0258-4F30-91B1-016166A3C367}">
      <dgm:prSet phldrT="[Texto]" custT="1"/>
      <dgm:spPr/>
      <dgm:t>
        <a:bodyPr/>
        <a:lstStyle/>
        <a:p>
          <a:r>
            <a:rPr lang="es-ES" sz="1800" b="1" u="sng" dirty="0" smtClean="0">
              <a:latin typeface="Californian FB" pitchFamily="18" charset="0"/>
            </a:rPr>
            <a:t>Dimensiones</a:t>
          </a:r>
          <a:endParaRPr lang="es-ES" sz="1800" b="1" u="sng" dirty="0">
            <a:latin typeface="Californian FB" pitchFamily="18" charset="0"/>
          </a:endParaRPr>
        </a:p>
      </dgm:t>
    </dgm:pt>
    <dgm:pt modelId="{5DB8A032-B8DC-43E7-80F8-1188BBB1AA09}" type="parTrans" cxnId="{B4EF0DB3-190A-4F9B-8307-A47CA6897441}">
      <dgm:prSet/>
      <dgm:spPr/>
      <dgm:t>
        <a:bodyPr/>
        <a:lstStyle/>
        <a:p>
          <a:endParaRPr lang="es-ES" b="1">
            <a:latin typeface="Californian FB" pitchFamily="18" charset="0"/>
          </a:endParaRPr>
        </a:p>
      </dgm:t>
    </dgm:pt>
    <dgm:pt modelId="{1879F66B-1739-4BB3-AF68-10A421AF5285}" type="sibTrans" cxnId="{B4EF0DB3-190A-4F9B-8307-A47CA6897441}">
      <dgm:prSet/>
      <dgm:spPr/>
      <dgm:t>
        <a:bodyPr/>
        <a:lstStyle/>
        <a:p>
          <a:endParaRPr lang="es-ES" b="1">
            <a:latin typeface="Californian FB" pitchFamily="18" charset="0"/>
          </a:endParaRPr>
        </a:p>
      </dgm:t>
    </dgm:pt>
    <dgm:pt modelId="{9A6F529A-240D-4819-9F6F-875BE60C24E0}">
      <dgm:prSet phldrT="[Texto]"/>
      <dgm:spPr/>
      <dgm:t>
        <a:bodyPr/>
        <a:lstStyle/>
        <a:p>
          <a:r>
            <a:rPr lang="es-ES" b="1" dirty="0" smtClean="0">
              <a:latin typeface="Californian FB" pitchFamily="18" charset="0"/>
            </a:rPr>
            <a:t>Psicológica</a:t>
          </a:r>
          <a:endParaRPr lang="es-ES" b="1" dirty="0">
            <a:latin typeface="Californian FB" pitchFamily="18" charset="0"/>
          </a:endParaRPr>
        </a:p>
      </dgm:t>
    </dgm:pt>
    <dgm:pt modelId="{F1F8EC38-014C-4D39-BE77-7DEBDCD96F13}" type="parTrans" cxnId="{B017FCCA-5AA6-43DA-9732-134BB6E85458}">
      <dgm:prSet/>
      <dgm:spPr/>
      <dgm:t>
        <a:bodyPr/>
        <a:lstStyle/>
        <a:p>
          <a:endParaRPr lang="es-ES" b="1">
            <a:latin typeface="Californian FB" pitchFamily="18" charset="0"/>
          </a:endParaRPr>
        </a:p>
      </dgm:t>
    </dgm:pt>
    <dgm:pt modelId="{643D1073-2E84-4931-B7BA-74314AD3CCAF}" type="sibTrans" cxnId="{B017FCCA-5AA6-43DA-9732-134BB6E85458}">
      <dgm:prSet/>
      <dgm:spPr/>
      <dgm:t>
        <a:bodyPr/>
        <a:lstStyle/>
        <a:p>
          <a:endParaRPr lang="es-ES" sz="1800" b="1">
            <a:latin typeface="Californian FB" pitchFamily="18" charset="0"/>
          </a:endParaRPr>
        </a:p>
      </dgm:t>
    </dgm:pt>
    <dgm:pt modelId="{24A5436C-D933-408A-9B1C-D039CBF09113}">
      <dgm:prSet phldrT="[Texto]" custT="1"/>
      <dgm:spPr/>
      <dgm:t>
        <a:bodyPr/>
        <a:lstStyle/>
        <a:p>
          <a:r>
            <a:rPr lang="es-ES" sz="2000" b="1" dirty="0" smtClean="0">
              <a:latin typeface="Californian FB" pitchFamily="18" charset="0"/>
            </a:rPr>
            <a:t>Cultural</a:t>
          </a:r>
          <a:endParaRPr lang="es-ES" sz="2000" b="1" dirty="0">
            <a:latin typeface="Californian FB" pitchFamily="18" charset="0"/>
          </a:endParaRPr>
        </a:p>
      </dgm:t>
    </dgm:pt>
    <dgm:pt modelId="{321BECDB-21C2-47C3-8185-82782B5F87BE}" type="parTrans" cxnId="{94F1C8A0-54EA-40DC-B322-2611A69FE21D}">
      <dgm:prSet/>
      <dgm:spPr/>
      <dgm:t>
        <a:bodyPr/>
        <a:lstStyle/>
        <a:p>
          <a:endParaRPr lang="es-ES" b="1">
            <a:latin typeface="Californian FB" pitchFamily="18" charset="0"/>
          </a:endParaRPr>
        </a:p>
      </dgm:t>
    </dgm:pt>
    <dgm:pt modelId="{8A5607C6-7375-4BFD-9974-C3604C9AB74E}" type="sibTrans" cxnId="{94F1C8A0-54EA-40DC-B322-2611A69FE21D}">
      <dgm:prSet/>
      <dgm:spPr/>
      <dgm:t>
        <a:bodyPr/>
        <a:lstStyle/>
        <a:p>
          <a:endParaRPr lang="es-ES" sz="1800" b="1">
            <a:latin typeface="Californian FB" pitchFamily="18" charset="0"/>
          </a:endParaRPr>
        </a:p>
      </dgm:t>
    </dgm:pt>
    <dgm:pt modelId="{1B797D81-A612-4599-AC4D-BBA9A8AC1E81}">
      <dgm:prSet phldrT="[Texto]" custT="1"/>
      <dgm:spPr/>
      <dgm:t>
        <a:bodyPr/>
        <a:lstStyle/>
        <a:p>
          <a:r>
            <a:rPr lang="es-ES" sz="2000" b="1" dirty="0" smtClean="0">
              <a:latin typeface="Californian FB" pitchFamily="18" charset="0"/>
            </a:rPr>
            <a:t>Social</a:t>
          </a:r>
          <a:endParaRPr lang="es-ES" sz="2000" b="1" dirty="0">
            <a:latin typeface="Californian FB" pitchFamily="18" charset="0"/>
          </a:endParaRPr>
        </a:p>
      </dgm:t>
    </dgm:pt>
    <dgm:pt modelId="{549DFD90-EA1C-454D-BEDF-21FB92E7EBE5}" type="parTrans" cxnId="{BD6693E4-7CB0-4E59-BD22-6F6334730B60}">
      <dgm:prSet/>
      <dgm:spPr/>
      <dgm:t>
        <a:bodyPr/>
        <a:lstStyle/>
        <a:p>
          <a:endParaRPr lang="es-ES" b="1">
            <a:latin typeface="Californian FB" pitchFamily="18" charset="0"/>
          </a:endParaRPr>
        </a:p>
      </dgm:t>
    </dgm:pt>
    <dgm:pt modelId="{29CE6528-B648-43DE-9620-D14C5AC5896A}" type="sibTrans" cxnId="{BD6693E4-7CB0-4E59-BD22-6F6334730B60}">
      <dgm:prSet/>
      <dgm:spPr/>
      <dgm:t>
        <a:bodyPr/>
        <a:lstStyle/>
        <a:p>
          <a:endParaRPr lang="es-ES" sz="1800" b="1">
            <a:latin typeface="Californian FB" pitchFamily="18" charset="0"/>
          </a:endParaRPr>
        </a:p>
      </dgm:t>
    </dgm:pt>
    <dgm:pt modelId="{2A3A8D9B-58FC-4F72-A043-00508939D19C}">
      <dgm:prSet phldrT="[Texto]" custT="1"/>
      <dgm:spPr/>
      <dgm:t>
        <a:bodyPr/>
        <a:lstStyle/>
        <a:p>
          <a:r>
            <a:rPr lang="es-ES" sz="2000" b="1" dirty="0" smtClean="0">
              <a:latin typeface="Californian FB" pitchFamily="18" charset="0"/>
            </a:rPr>
            <a:t>Espiritual</a:t>
          </a:r>
          <a:endParaRPr lang="es-ES" sz="2000" b="1" dirty="0">
            <a:latin typeface="Californian FB" pitchFamily="18" charset="0"/>
          </a:endParaRPr>
        </a:p>
      </dgm:t>
    </dgm:pt>
    <dgm:pt modelId="{7DC97D03-A705-4C5C-BD40-70B2DFE8ECD5}" type="parTrans" cxnId="{6373BC73-4B60-41D5-AD61-C48F2EB63D9D}">
      <dgm:prSet/>
      <dgm:spPr/>
      <dgm:t>
        <a:bodyPr/>
        <a:lstStyle/>
        <a:p>
          <a:endParaRPr lang="es-ES" b="1">
            <a:latin typeface="Californian FB" pitchFamily="18" charset="0"/>
          </a:endParaRPr>
        </a:p>
      </dgm:t>
    </dgm:pt>
    <dgm:pt modelId="{CF92514E-3379-4727-87A6-BCF377408598}" type="sibTrans" cxnId="{6373BC73-4B60-41D5-AD61-C48F2EB63D9D}">
      <dgm:prSet/>
      <dgm:spPr/>
      <dgm:t>
        <a:bodyPr/>
        <a:lstStyle/>
        <a:p>
          <a:endParaRPr lang="es-ES" sz="1800" b="1">
            <a:latin typeface="Californian FB" pitchFamily="18" charset="0"/>
          </a:endParaRPr>
        </a:p>
      </dgm:t>
    </dgm:pt>
    <dgm:pt modelId="{0E486789-3759-429D-AE7D-CEB19650FD6C}">
      <dgm:prSet/>
      <dgm:spPr/>
      <dgm:t>
        <a:bodyPr/>
        <a:lstStyle/>
        <a:p>
          <a:endParaRPr lang="es-ES"/>
        </a:p>
      </dgm:t>
    </dgm:pt>
    <dgm:pt modelId="{DB1B34FF-70B5-44AE-913D-47BD2122BC27}" type="parTrans" cxnId="{EFFEFFA6-DFD6-492E-AB59-760D446884C0}">
      <dgm:prSet/>
      <dgm:spPr/>
      <dgm:t>
        <a:bodyPr/>
        <a:lstStyle/>
        <a:p>
          <a:endParaRPr lang="es-ES" b="1">
            <a:latin typeface="Californian FB" pitchFamily="18" charset="0"/>
          </a:endParaRPr>
        </a:p>
      </dgm:t>
    </dgm:pt>
    <dgm:pt modelId="{638AE853-14C2-453D-A3CB-8C6AA2F7BD8F}" type="sibTrans" cxnId="{EFFEFFA6-DFD6-492E-AB59-760D446884C0}">
      <dgm:prSet/>
      <dgm:spPr/>
      <dgm:t>
        <a:bodyPr/>
        <a:lstStyle/>
        <a:p>
          <a:endParaRPr lang="es-ES" b="1">
            <a:latin typeface="Californian FB" pitchFamily="18" charset="0"/>
          </a:endParaRPr>
        </a:p>
      </dgm:t>
    </dgm:pt>
    <dgm:pt modelId="{77EE0E98-62BD-41DE-96A2-232954EDBBFE}" type="pres">
      <dgm:prSet presAssocID="{59049497-9DA7-4A6C-9B2C-36BCA7EED916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D69DE2F2-EA4C-40A4-AE12-551BE92755E0}" type="pres">
      <dgm:prSet presAssocID="{9AA14A65-0258-4F30-91B1-016166A3C367}" presName="centerShape" presStyleLbl="node0" presStyleIdx="0" presStyleCnt="1"/>
      <dgm:spPr/>
      <dgm:t>
        <a:bodyPr/>
        <a:lstStyle/>
        <a:p>
          <a:endParaRPr lang="es-ES"/>
        </a:p>
      </dgm:t>
    </dgm:pt>
    <dgm:pt modelId="{B55B4424-1846-4487-89D3-4A723AC843B0}" type="pres">
      <dgm:prSet presAssocID="{9A6F529A-240D-4819-9F6F-875BE60C24E0}" presName="node" presStyleLbl="node1" presStyleIdx="0" presStyleCnt="4" custScaleX="136307" custScaleY="12862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8AB08F8-D24C-4F3A-81C8-2D6F7017A685}" type="pres">
      <dgm:prSet presAssocID="{9A6F529A-240D-4819-9F6F-875BE60C24E0}" presName="dummy" presStyleCnt="0"/>
      <dgm:spPr/>
    </dgm:pt>
    <dgm:pt modelId="{AE69A296-C5B2-48E3-8454-D911E8EAD1C8}" type="pres">
      <dgm:prSet presAssocID="{643D1073-2E84-4931-B7BA-74314AD3CCAF}" presName="sibTrans" presStyleLbl="sibTrans2D1" presStyleIdx="0" presStyleCnt="4"/>
      <dgm:spPr/>
      <dgm:t>
        <a:bodyPr/>
        <a:lstStyle/>
        <a:p>
          <a:endParaRPr lang="es-ES"/>
        </a:p>
      </dgm:t>
    </dgm:pt>
    <dgm:pt modelId="{8C692E15-3270-4727-827A-1661897762BC}" type="pres">
      <dgm:prSet presAssocID="{24A5436C-D933-408A-9B1C-D039CBF09113}" presName="node" presStyleLbl="node1" presStyleIdx="1" presStyleCnt="4" custScaleX="135626" custScaleY="11654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0C55E8B-2761-4B0A-99FA-41B17E896E0E}" type="pres">
      <dgm:prSet presAssocID="{24A5436C-D933-408A-9B1C-D039CBF09113}" presName="dummy" presStyleCnt="0"/>
      <dgm:spPr/>
    </dgm:pt>
    <dgm:pt modelId="{664C21E3-6787-416F-BC03-356E8FAD004D}" type="pres">
      <dgm:prSet presAssocID="{8A5607C6-7375-4BFD-9974-C3604C9AB74E}" presName="sibTrans" presStyleLbl="sibTrans2D1" presStyleIdx="1" presStyleCnt="4"/>
      <dgm:spPr/>
      <dgm:t>
        <a:bodyPr/>
        <a:lstStyle/>
        <a:p>
          <a:endParaRPr lang="es-ES"/>
        </a:p>
      </dgm:t>
    </dgm:pt>
    <dgm:pt modelId="{EDD553D8-EB1C-41A0-91CA-E02B52DC7CE3}" type="pres">
      <dgm:prSet presAssocID="{1B797D81-A612-4599-AC4D-BBA9A8AC1E81}" presName="node" presStyleLbl="node1" presStyleIdx="2" presStyleCnt="4" custScaleX="107589" custScaleY="11056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33392C56-6743-4E34-A91F-00FF2C9C241E}" type="pres">
      <dgm:prSet presAssocID="{1B797D81-A612-4599-AC4D-BBA9A8AC1E81}" presName="dummy" presStyleCnt="0"/>
      <dgm:spPr/>
    </dgm:pt>
    <dgm:pt modelId="{79BD89A0-9C10-452B-B082-80173E7A1475}" type="pres">
      <dgm:prSet presAssocID="{29CE6528-B648-43DE-9620-D14C5AC5896A}" presName="sibTrans" presStyleLbl="sibTrans2D1" presStyleIdx="2" presStyleCnt="4"/>
      <dgm:spPr/>
      <dgm:t>
        <a:bodyPr/>
        <a:lstStyle/>
        <a:p>
          <a:endParaRPr lang="es-ES"/>
        </a:p>
      </dgm:t>
    </dgm:pt>
    <dgm:pt modelId="{D8C69F7B-FDDB-4D9F-A5AA-1F489DEA8492}" type="pres">
      <dgm:prSet presAssocID="{2A3A8D9B-58FC-4F72-A043-00508939D19C}" presName="node" presStyleLbl="node1" presStyleIdx="3" presStyleCnt="4" custScaleX="149444" custScaleY="11654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772D2C2E-6255-4235-84A0-7F00F1063B02}" type="pres">
      <dgm:prSet presAssocID="{2A3A8D9B-58FC-4F72-A043-00508939D19C}" presName="dummy" presStyleCnt="0"/>
      <dgm:spPr/>
    </dgm:pt>
    <dgm:pt modelId="{83EE15E3-4F50-4043-ABD2-2A3F3AD63ACD}" type="pres">
      <dgm:prSet presAssocID="{CF92514E-3379-4727-87A6-BCF377408598}" presName="sibTrans" presStyleLbl="sibTrans2D1" presStyleIdx="3" presStyleCnt="4"/>
      <dgm:spPr/>
      <dgm:t>
        <a:bodyPr/>
        <a:lstStyle/>
        <a:p>
          <a:endParaRPr lang="es-ES"/>
        </a:p>
      </dgm:t>
    </dgm:pt>
  </dgm:ptLst>
  <dgm:cxnLst>
    <dgm:cxn modelId="{C18160BD-2D22-4C4A-9C37-42250ED6420A}" type="presOf" srcId="{9A6F529A-240D-4819-9F6F-875BE60C24E0}" destId="{B55B4424-1846-4487-89D3-4A723AC843B0}" srcOrd="0" destOrd="0" presId="urn:microsoft.com/office/officeart/2005/8/layout/radial6"/>
    <dgm:cxn modelId="{C5670DF5-2FDB-47F4-B8CC-E347F0C23837}" type="presOf" srcId="{643D1073-2E84-4931-B7BA-74314AD3CCAF}" destId="{AE69A296-C5B2-48E3-8454-D911E8EAD1C8}" srcOrd="0" destOrd="0" presId="urn:microsoft.com/office/officeart/2005/8/layout/radial6"/>
    <dgm:cxn modelId="{DF575740-B7CD-48FF-BCF2-667D8ABA0152}" type="presOf" srcId="{59049497-9DA7-4A6C-9B2C-36BCA7EED916}" destId="{77EE0E98-62BD-41DE-96A2-232954EDBBFE}" srcOrd="0" destOrd="0" presId="urn:microsoft.com/office/officeart/2005/8/layout/radial6"/>
    <dgm:cxn modelId="{A771238B-A24D-4A79-A5F9-32697011EBE5}" type="presOf" srcId="{CF92514E-3379-4727-87A6-BCF377408598}" destId="{83EE15E3-4F50-4043-ABD2-2A3F3AD63ACD}" srcOrd="0" destOrd="0" presId="urn:microsoft.com/office/officeart/2005/8/layout/radial6"/>
    <dgm:cxn modelId="{EFFEFFA6-DFD6-492E-AB59-760D446884C0}" srcId="{59049497-9DA7-4A6C-9B2C-36BCA7EED916}" destId="{0E486789-3759-429D-AE7D-CEB19650FD6C}" srcOrd="1" destOrd="0" parTransId="{DB1B34FF-70B5-44AE-913D-47BD2122BC27}" sibTransId="{638AE853-14C2-453D-A3CB-8C6AA2F7BD8F}"/>
    <dgm:cxn modelId="{6373BC73-4B60-41D5-AD61-C48F2EB63D9D}" srcId="{9AA14A65-0258-4F30-91B1-016166A3C367}" destId="{2A3A8D9B-58FC-4F72-A043-00508939D19C}" srcOrd="3" destOrd="0" parTransId="{7DC97D03-A705-4C5C-BD40-70B2DFE8ECD5}" sibTransId="{CF92514E-3379-4727-87A6-BCF377408598}"/>
    <dgm:cxn modelId="{B4EF0DB3-190A-4F9B-8307-A47CA6897441}" srcId="{59049497-9DA7-4A6C-9B2C-36BCA7EED916}" destId="{9AA14A65-0258-4F30-91B1-016166A3C367}" srcOrd="0" destOrd="0" parTransId="{5DB8A032-B8DC-43E7-80F8-1188BBB1AA09}" sibTransId="{1879F66B-1739-4BB3-AF68-10A421AF5285}"/>
    <dgm:cxn modelId="{94F1C8A0-54EA-40DC-B322-2611A69FE21D}" srcId="{9AA14A65-0258-4F30-91B1-016166A3C367}" destId="{24A5436C-D933-408A-9B1C-D039CBF09113}" srcOrd="1" destOrd="0" parTransId="{321BECDB-21C2-47C3-8185-82782B5F87BE}" sibTransId="{8A5607C6-7375-4BFD-9974-C3604C9AB74E}"/>
    <dgm:cxn modelId="{B017FCCA-5AA6-43DA-9732-134BB6E85458}" srcId="{9AA14A65-0258-4F30-91B1-016166A3C367}" destId="{9A6F529A-240D-4819-9F6F-875BE60C24E0}" srcOrd="0" destOrd="0" parTransId="{F1F8EC38-014C-4D39-BE77-7DEBDCD96F13}" sibTransId="{643D1073-2E84-4931-B7BA-74314AD3CCAF}"/>
    <dgm:cxn modelId="{F25466EE-0198-4183-AB73-097DEC6B4FED}" type="presOf" srcId="{9AA14A65-0258-4F30-91B1-016166A3C367}" destId="{D69DE2F2-EA4C-40A4-AE12-551BE92755E0}" srcOrd="0" destOrd="0" presId="urn:microsoft.com/office/officeart/2005/8/layout/radial6"/>
    <dgm:cxn modelId="{D682D60F-E2B1-45CD-BAF6-76DE764D4AED}" type="presOf" srcId="{29CE6528-B648-43DE-9620-D14C5AC5896A}" destId="{79BD89A0-9C10-452B-B082-80173E7A1475}" srcOrd="0" destOrd="0" presId="urn:microsoft.com/office/officeart/2005/8/layout/radial6"/>
    <dgm:cxn modelId="{E8BC3E60-C583-4397-B6FD-077F43AB0C37}" type="presOf" srcId="{24A5436C-D933-408A-9B1C-D039CBF09113}" destId="{8C692E15-3270-4727-827A-1661897762BC}" srcOrd="0" destOrd="0" presId="urn:microsoft.com/office/officeart/2005/8/layout/radial6"/>
    <dgm:cxn modelId="{86E7ED36-7D91-44CC-8665-401F86BF7407}" type="presOf" srcId="{2A3A8D9B-58FC-4F72-A043-00508939D19C}" destId="{D8C69F7B-FDDB-4D9F-A5AA-1F489DEA8492}" srcOrd="0" destOrd="0" presId="urn:microsoft.com/office/officeart/2005/8/layout/radial6"/>
    <dgm:cxn modelId="{BD6693E4-7CB0-4E59-BD22-6F6334730B60}" srcId="{9AA14A65-0258-4F30-91B1-016166A3C367}" destId="{1B797D81-A612-4599-AC4D-BBA9A8AC1E81}" srcOrd="2" destOrd="0" parTransId="{549DFD90-EA1C-454D-BEDF-21FB92E7EBE5}" sibTransId="{29CE6528-B648-43DE-9620-D14C5AC5896A}"/>
    <dgm:cxn modelId="{EE698BFD-EDEF-4A4E-B725-6B56F704769A}" type="presOf" srcId="{8A5607C6-7375-4BFD-9974-C3604C9AB74E}" destId="{664C21E3-6787-416F-BC03-356E8FAD004D}" srcOrd="0" destOrd="0" presId="urn:microsoft.com/office/officeart/2005/8/layout/radial6"/>
    <dgm:cxn modelId="{31606D33-B72F-40BC-9828-ADB5478CA0A3}" type="presOf" srcId="{1B797D81-A612-4599-AC4D-BBA9A8AC1E81}" destId="{EDD553D8-EB1C-41A0-91CA-E02B52DC7CE3}" srcOrd="0" destOrd="0" presId="urn:microsoft.com/office/officeart/2005/8/layout/radial6"/>
    <dgm:cxn modelId="{8BE8F35E-86D7-4D98-A79A-2D5D1C27ED06}" type="presParOf" srcId="{77EE0E98-62BD-41DE-96A2-232954EDBBFE}" destId="{D69DE2F2-EA4C-40A4-AE12-551BE92755E0}" srcOrd="0" destOrd="0" presId="urn:microsoft.com/office/officeart/2005/8/layout/radial6"/>
    <dgm:cxn modelId="{05A01E24-88D6-4634-A4DD-B81D8368CADC}" type="presParOf" srcId="{77EE0E98-62BD-41DE-96A2-232954EDBBFE}" destId="{B55B4424-1846-4487-89D3-4A723AC843B0}" srcOrd="1" destOrd="0" presId="urn:microsoft.com/office/officeart/2005/8/layout/radial6"/>
    <dgm:cxn modelId="{9F11F887-23E3-47DA-841D-F05CAE65A832}" type="presParOf" srcId="{77EE0E98-62BD-41DE-96A2-232954EDBBFE}" destId="{58AB08F8-D24C-4F3A-81C8-2D6F7017A685}" srcOrd="2" destOrd="0" presId="urn:microsoft.com/office/officeart/2005/8/layout/radial6"/>
    <dgm:cxn modelId="{F4ADF853-3FAC-4818-8E99-546008C37CE5}" type="presParOf" srcId="{77EE0E98-62BD-41DE-96A2-232954EDBBFE}" destId="{AE69A296-C5B2-48E3-8454-D911E8EAD1C8}" srcOrd="3" destOrd="0" presId="urn:microsoft.com/office/officeart/2005/8/layout/radial6"/>
    <dgm:cxn modelId="{C637240E-99F2-4D24-BC88-00A14791FC81}" type="presParOf" srcId="{77EE0E98-62BD-41DE-96A2-232954EDBBFE}" destId="{8C692E15-3270-4727-827A-1661897762BC}" srcOrd="4" destOrd="0" presId="urn:microsoft.com/office/officeart/2005/8/layout/radial6"/>
    <dgm:cxn modelId="{415EFB5F-6A5E-43C5-8F6F-92B3C257EEFE}" type="presParOf" srcId="{77EE0E98-62BD-41DE-96A2-232954EDBBFE}" destId="{40C55E8B-2761-4B0A-99FA-41B17E896E0E}" srcOrd="5" destOrd="0" presId="urn:microsoft.com/office/officeart/2005/8/layout/radial6"/>
    <dgm:cxn modelId="{8F8F7C6A-2C99-46FB-99B1-53F144629008}" type="presParOf" srcId="{77EE0E98-62BD-41DE-96A2-232954EDBBFE}" destId="{664C21E3-6787-416F-BC03-356E8FAD004D}" srcOrd="6" destOrd="0" presId="urn:microsoft.com/office/officeart/2005/8/layout/radial6"/>
    <dgm:cxn modelId="{82AF2F34-3F74-4C1D-AE6A-5FC180BB6D77}" type="presParOf" srcId="{77EE0E98-62BD-41DE-96A2-232954EDBBFE}" destId="{EDD553D8-EB1C-41A0-91CA-E02B52DC7CE3}" srcOrd="7" destOrd="0" presId="urn:microsoft.com/office/officeart/2005/8/layout/radial6"/>
    <dgm:cxn modelId="{FAF5BA2D-A62F-46E3-B243-EF119D231E06}" type="presParOf" srcId="{77EE0E98-62BD-41DE-96A2-232954EDBBFE}" destId="{33392C56-6743-4E34-A91F-00FF2C9C241E}" srcOrd="8" destOrd="0" presId="urn:microsoft.com/office/officeart/2005/8/layout/radial6"/>
    <dgm:cxn modelId="{B71EB1FD-54E4-4BD4-BCE5-94BE98E8E28F}" type="presParOf" srcId="{77EE0E98-62BD-41DE-96A2-232954EDBBFE}" destId="{79BD89A0-9C10-452B-B082-80173E7A1475}" srcOrd="9" destOrd="0" presId="urn:microsoft.com/office/officeart/2005/8/layout/radial6"/>
    <dgm:cxn modelId="{D6EA0BBE-6A26-4E9B-B03A-255D2706479A}" type="presParOf" srcId="{77EE0E98-62BD-41DE-96A2-232954EDBBFE}" destId="{D8C69F7B-FDDB-4D9F-A5AA-1F489DEA8492}" srcOrd="10" destOrd="0" presId="urn:microsoft.com/office/officeart/2005/8/layout/radial6"/>
    <dgm:cxn modelId="{C339DBA8-3056-412C-B4E5-9124A6DB2040}" type="presParOf" srcId="{77EE0E98-62BD-41DE-96A2-232954EDBBFE}" destId="{772D2C2E-6255-4235-84A0-7F00F1063B02}" srcOrd="11" destOrd="0" presId="urn:microsoft.com/office/officeart/2005/8/layout/radial6"/>
    <dgm:cxn modelId="{521493E9-7A91-424A-B894-B762014F1DE1}" type="presParOf" srcId="{77EE0E98-62BD-41DE-96A2-232954EDBBFE}" destId="{83EE15E3-4F50-4043-ABD2-2A3F3AD63ACD}" srcOrd="12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39BF93E7-6CAB-482C-BE1E-8DA469D0FE78}" type="doc">
      <dgm:prSet loTypeId="urn:microsoft.com/office/officeart/2005/8/layout/radial2" loCatId="relationship" qsTypeId="urn:microsoft.com/office/officeart/2005/8/quickstyle/simple5" qsCatId="simple" csTypeId="urn:microsoft.com/office/officeart/2005/8/colors/accent2_3" csCatId="accent2" phldr="1"/>
      <dgm:spPr/>
      <dgm:t>
        <a:bodyPr/>
        <a:lstStyle/>
        <a:p>
          <a:endParaRPr lang="es-ES"/>
        </a:p>
      </dgm:t>
    </dgm:pt>
    <dgm:pt modelId="{15A6D672-53C4-4578-85F9-0ECC934A0822}">
      <dgm:prSet phldrT="[Texto]" custT="1"/>
      <dgm:spPr/>
      <dgm:t>
        <a:bodyPr/>
        <a:lstStyle/>
        <a:p>
          <a:r>
            <a:rPr lang="es-ES" sz="2400" b="1" dirty="0" smtClean="0">
              <a:solidFill>
                <a:schemeClr val="bg1">
                  <a:lumMod val="95000"/>
                </a:schemeClr>
              </a:solidFill>
              <a:latin typeface="Californian FB" pitchFamily="18" charset="0"/>
              <a:cs typeface="Arial" charset="0"/>
            </a:rPr>
            <a:t>Discusión de Eventos</a:t>
          </a:r>
          <a:endParaRPr lang="es-ES" sz="2400" b="1" dirty="0">
            <a:solidFill>
              <a:schemeClr val="bg1">
                <a:lumMod val="95000"/>
              </a:schemeClr>
            </a:solidFill>
            <a:latin typeface="Californian FB" pitchFamily="18" charset="0"/>
          </a:endParaRPr>
        </a:p>
      </dgm:t>
    </dgm:pt>
    <dgm:pt modelId="{44E320F1-673D-413C-B9E8-927E5A1EDA4F}" type="parTrans" cxnId="{AF2425BD-70CB-40F7-A5A9-9393DF51C970}">
      <dgm:prSet/>
      <dgm:spPr/>
      <dgm:t>
        <a:bodyPr/>
        <a:lstStyle/>
        <a:p>
          <a:endParaRPr lang="es-ES" b="1">
            <a:solidFill>
              <a:schemeClr val="bg1">
                <a:lumMod val="95000"/>
              </a:schemeClr>
            </a:solidFill>
            <a:latin typeface="Californian FB" pitchFamily="18" charset="0"/>
          </a:endParaRPr>
        </a:p>
      </dgm:t>
    </dgm:pt>
    <dgm:pt modelId="{D801B523-E20F-4A51-A267-EE8659B6B160}" type="sibTrans" cxnId="{AF2425BD-70CB-40F7-A5A9-9393DF51C970}">
      <dgm:prSet/>
      <dgm:spPr/>
      <dgm:t>
        <a:bodyPr/>
        <a:lstStyle/>
        <a:p>
          <a:endParaRPr lang="es-ES" b="1">
            <a:solidFill>
              <a:schemeClr val="bg1">
                <a:lumMod val="95000"/>
              </a:schemeClr>
            </a:solidFill>
            <a:latin typeface="Californian FB" pitchFamily="18" charset="0"/>
          </a:endParaRPr>
        </a:p>
      </dgm:t>
    </dgm:pt>
    <dgm:pt modelId="{B9B06B71-A8F7-46F9-9D71-E8D2A408CF54}">
      <dgm:prSet phldrT="[Texto]" custT="1"/>
      <dgm:spPr/>
      <dgm:t>
        <a:bodyPr/>
        <a:lstStyle/>
        <a:p>
          <a:r>
            <a:rPr lang="es-ES" sz="2400" b="1" dirty="0" smtClean="0">
              <a:solidFill>
                <a:schemeClr val="bg1">
                  <a:lumMod val="95000"/>
                </a:schemeClr>
              </a:solidFill>
              <a:latin typeface="Californian FB" pitchFamily="18" charset="0"/>
              <a:cs typeface="Arial" charset="0"/>
            </a:rPr>
            <a:t>Reacción Personal </a:t>
          </a:r>
          <a:endParaRPr lang="es-ES" sz="2400" b="1" dirty="0">
            <a:solidFill>
              <a:schemeClr val="bg1">
                <a:lumMod val="95000"/>
              </a:schemeClr>
            </a:solidFill>
            <a:latin typeface="Californian FB" pitchFamily="18" charset="0"/>
          </a:endParaRPr>
        </a:p>
      </dgm:t>
    </dgm:pt>
    <dgm:pt modelId="{C5C8C4E0-3654-4D3F-A6C6-E2441344E521}" type="parTrans" cxnId="{45E71F68-AD83-4E85-AD2F-E60A9F77868F}">
      <dgm:prSet/>
      <dgm:spPr/>
      <dgm:t>
        <a:bodyPr/>
        <a:lstStyle/>
        <a:p>
          <a:endParaRPr lang="es-ES" b="1">
            <a:solidFill>
              <a:schemeClr val="bg1">
                <a:lumMod val="95000"/>
              </a:schemeClr>
            </a:solidFill>
            <a:latin typeface="Californian FB" pitchFamily="18" charset="0"/>
          </a:endParaRPr>
        </a:p>
      </dgm:t>
    </dgm:pt>
    <dgm:pt modelId="{046B5A70-444E-4925-A09E-F722E845310E}" type="sibTrans" cxnId="{45E71F68-AD83-4E85-AD2F-E60A9F77868F}">
      <dgm:prSet/>
      <dgm:spPr/>
      <dgm:t>
        <a:bodyPr/>
        <a:lstStyle/>
        <a:p>
          <a:endParaRPr lang="es-ES" b="1">
            <a:solidFill>
              <a:schemeClr val="bg1">
                <a:lumMod val="95000"/>
              </a:schemeClr>
            </a:solidFill>
            <a:latin typeface="Californian FB" pitchFamily="18" charset="0"/>
          </a:endParaRPr>
        </a:p>
      </dgm:t>
    </dgm:pt>
    <dgm:pt modelId="{C5EADB3D-A30D-400B-9ED9-253EBC977783}">
      <dgm:prSet phldrT="[Texto]"/>
      <dgm:spPr/>
      <dgm:t>
        <a:bodyPr/>
        <a:lstStyle/>
        <a:p>
          <a:r>
            <a:rPr lang="es-ES" b="1" dirty="0" smtClean="0">
              <a:solidFill>
                <a:schemeClr val="bg1">
                  <a:lumMod val="95000"/>
                </a:schemeClr>
              </a:solidFill>
              <a:latin typeface="Californian FB" pitchFamily="18" charset="0"/>
              <a:cs typeface="Arial" charset="0"/>
            </a:rPr>
            <a:t>Introducción</a:t>
          </a:r>
          <a:endParaRPr lang="es-ES" b="1" dirty="0">
            <a:solidFill>
              <a:schemeClr val="bg1">
                <a:lumMod val="95000"/>
              </a:schemeClr>
            </a:solidFill>
            <a:latin typeface="Californian FB" pitchFamily="18" charset="0"/>
          </a:endParaRPr>
        </a:p>
      </dgm:t>
    </dgm:pt>
    <dgm:pt modelId="{512B9B1D-B5D6-4231-A30E-B0C417C8043D}" type="parTrans" cxnId="{992C1D28-64E6-4F29-9128-D28368D7B90D}">
      <dgm:prSet/>
      <dgm:spPr/>
      <dgm:t>
        <a:bodyPr/>
        <a:lstStyle/>
        <a:p>
          <a:endParaRPr lang="es-ES" b="1">
            <a:solidFill>
              <a:schemeClr val="bg1">
                <a:lumMod val="95000"/>
              </a:schemeClr>
            </a:solidFill>
            <a:latin typeface="Californian FB" pitchFamily="18" charset="0"/>
          </a:endParaRPr>
        </a:p>
      </dgm:t>
    </dgm:pt>
    <dgm:pt modelId="{1C295ABF-9484-4E23-862B-6CD957D80D45}" type="sibTrans" cxnId="{992C1D28-64E6-4F29-9128-D28368D7B90D}">
      <dgm:prSet/>
      <dgm:spPr/>
      <dgm:t>
        <a:bodyPr/>
        <a:lstStyle/>
        <a:p>
          <a:endParaRPr lang="es-ES" b="1">
            <a:solidFill>
              <a:schemeClr val="bg1">
                <a:lumMod val="95000"/>
              </a:schemeClr>
            </a:solidFill>
            <a:latin typeface="Californian FB" pitchFamily="18" charset="0"/>
          </a:endParaRPr>
        </a:p>
      </dgm:t>
    </dgm:pt>
    <dgm:pt modelId="{B8D17D00-F32B-4B4B-B306-25D433A65FB8}">
      <dgm:prSet phldrT="[Texto]" custT="1"/>
      <dgm:spPr/>
      <dgm:t>
        <a:bodyPr/>
        <a:lstStyle/>
        <a:p>
          <a:r>
            <a:rPr lang="es-ES" sz="3200" b="1" dirty="0" smtClean="0">
              <a:solidFill>
                <a:schemeClr val="bg1">
                  <a:lumMod val="95000"/>
                </a:schemeClr>
              </a:solidFill>
              <a:latin typeface="Californian FB" pitchFamily="18" charset="0"/>
            </a:rPr>
            <a:t>Resumen</a:t>
          </a:r>
          <a:endParaRPr lang="es-ES" sz="3200" b="1" dirty="0">
            <a:solidFill>
              <a:schemeClr val="bg1">
                <a:lumMod val="95000"/>
              </a:schemeClr>
            </a:solidFill>
            <a:latin typeface="Californian FB" pitchFamily="18" charset="0"/>
          </a:endParaRPr>
        </a:p>
      </dgm:t>
    </dgm:pt>
    <dgm:pt modelId="{E127AA4D-3051-40BC-B23F-C6185E8761E1}" type="parTrans" cxnId="{FC094279-71C0-4820-A165-FA567D891A97}">
      <dgm:prSet/>
      <dgm:spPr/>
      <dgm:t>
        <a:bodyPr/>
        <a:lstStyle/>
        <a:p>
          <a:endParaRPr lang="es-ES" b="1">
            <a:solidFill>
              <a:schemeClr val="bg1">
                <a:lumMod val="95000"/>
              </a:schemeClr>
            </a:solidFill>
            <a:latin typeface="Californian FB" pitchFamily="18" charset="0"/>
          </a:endParaRPr>
        </a:p>
      </dgm:t>
    </dgm:pt>
    <dgm:pt modelId="{948B8F79-5926-4221-BA29-3E81669EC14B}" type="sibTrans" cxnId="{FC094279-71C0-4820-A165-FA567D891A97}">
      <dgm:prSet/>
      <dgm:spPr/>
      <dgm:t>
        <a:bodyPr/>
        <a:lstStyle/>
        <a:p>
          <a:endParaRPr lang="es-ES" b="1">
            <a:solidFill>
              <a:schemeClr val="bg1">
                <a:lumMod val="95000"/>
              </a:schemeClr>
            </a:solidFill>
            <a:latin typeface="Californian FB" pitchFamily="18" charset="0"/>
          </a:endParaRPr>
        </a:p>
      </dgm:t>
    </dgm:pt>
    <dgm:pt modelId="{A5566685-7027-4C26-8AC1-185B99DCD634}" type="pres">
      <dgm:prSet presAssocID="{39BF93E7-6CAB-482C-BE1E-8DA469D0FE78}" presName="composite" presStyleCnt="0">
        <dgm:presLayoutVars>
          <dgm:chMax val="5"/>
          <dgm:dir/>
          <dgm:animLvl val="ctr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F77CCE5E-52D8-47A1-ADB7-CFE4E0800388}" type="pres">
      <dgm:prSet presAssocID="{39BF93E7-6CAB-482C-BE1E-8DA469D0FE78}" presName="cycle" presStyleCnt="0"/>
      <dgm:spPr/>
    </dgm:pt>
    <dgm:pt modelId="{40D33219-5739-44F2-833C-F9B19FF1A4E2}" type="pres">
      <dgm:prSet presAssocID="{39BF93E7-6CAB-482C-BE1E-8DA469D0FE78}" presName="centerShape" presStyleCnt="0"/>
      <dgm:spPr/>
    </dgm:pt>
    <dgm:pt modelId="{6DDC50CC-0405-488A-8980-3B1A6DE19B8C}" type="pres">
      <dgm:prSet presAssocID="{39BF93E7-6CAB-482C-BE1E-8DA469D0FE78}" presName="connSite" presStyleLbl="node1" presStyleIdx="0" presStyleCnt="5"/>
      <dgm:spPr/>
    </dgm:pt>
    <dgm:pt modelId="{FD7A10AB-9FD4-4AB5-BAB9-D5D70778DCDD}" type="pres">
      <dgm:prSet presAssocID="{39BF93E7-6CAB-482C-BE1E-8DA469D0FE78}" presName="visible" presStyleLbl="node1" presStyleIdx="0" presStyleCnt="5" custScaleX="188606" custScaleY="143365" custLinFactNeighborX="-21424" custLinFactNeighborY="-2580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DB4C8B72-D99C-44FE-8976-214A4146C647}" type="pres">
      <dgm:prSet presAssocID="{44E320F1-673D-413C-B9E8-927E5A1EDA4F}" presName="Name25" presStyleLbl="parChTrans1D1" presStyleIdx="0" presStyleCnt="4"/>
      <dgm:spPr/>
      <dgm:t>
        <a:bodyPr/>
        <a:lstStyle/>
        <a:p>
          <a:endParaRPr lang="es-ES"/>
        </a:p>
      </dgm:t>
    </dgm:pt>
    <dgm:pt modelId="{A7243B30-7235-4448-8C9B-A91375D50BE7}" type="pres">
      <dgm:prSet presAssocID="{15A6D672-53C4-4578-85F9-0ECC934A0822}" presName="node" presStyleCnt="0"/>
      <dgm:spPr/>
    </dgm:pt>
    <dgm:pt modelId="{B23B0307-0FE5-4D6E-A345-1E928F6E0310}" type="pres">
      <dgm:prSet presAssocID="{15A6D672-53C4-4578-85F9-0ECC934A0822}" presName="parentNode" presStyleLbl="node1" presStyleIdx="1" presStyleCnt="5" custScaleX="191433" custScaleY="106352" custLinFactX="73786" custLinFactY="100000" custLinFactNeighborX="100000" custLinFactNeighborY="170484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F103FB10-A582-421F-A4E6-376A0C760BA4}" type="pres">
      <dgm:prSet presAssocID="{15A6D672-53C4-4578-85F9-0ECC934A0822}" presName="childNode" presStyleLbl="revTx" presStyleIdx="0" presStyleCnt="0">
        <dgm:presLayoutVars>
          <dgm:bulletEnabled val="1"/>
        </dgm:presLayoutVars>
      </dgm:prSet>
      <dgm:spPr/>
    </dgm:pt>
    <dgm:pt modelId="{D9F666AD-40A8-4AC8-8711-52964FAE4D75}" type="pres">
      <dgm:prSet presAssocID="{C5C8C4E0-3654-4D3F-A6C6-E2441344E521}" presName="Name25" presStyleLbl="parChTrans1D1" presStyleIdx="1" presStyleCnt="4"/>
      <dgm:spPr/>
      <dgm:t>
        <a:bodyPr/>
        <a:lstStyle/>
        <a:p>
          <a:endParaRPr lang="es-ES"/>
        </a:p>
      </dgm:t>
    </dgm:pt>
    <dgm:pt modelId="{E3111B4A-746D-4B15-A919-A406B7A3BE4F}" type="pres">
      <dgm:prSet presAssocID="{B9B06B71-A8F7-46F9-9D71-E8D2A408CF54}" presName="node" presStyleCnt="0"/>
      <dgm:spPr/>
    </dgm:pt>
    <dgm:pt modelId="{1FCEA5EC-C854-4E59-B6C0-F44BC98B9FF5}" type="pres">
      <dgm:prSet presAssocID="{B9B06B71-A8F7-46F9-9D71-E8D2A408CF54}" presName="parentNode" presStyleLbl="node1" presStyleIdx="2" presStyleCnt="5" custScaleX="234821" custScaleY="114820" custLinFactX="63732" custLinFactNeighborX="100000" custLinFactNeighborY="13540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FE63EDE-CFE0-4AAE-BC14-AFF5A9014CB3}" type="pres">
      <dgm:prSet presAssocID="{B9B06B71-A8F7-46F9-9D71-E8D2A408CF54}" presName="childNode" presStyleLbl="revTx" presStyleIdx="0" presStyleCnt="0">
        <dgm:presLayoutVars>
          <dgm:bulletEnabled val="1"/>
        </dgm:presLayoutVars>
      </dgm:prSet>
      <dgm:spPr/>
    </dgm:pt>
    <dgm:pt modelId="{F728E9B6-CFC4-41D1-A1C8-1B22293D531F}" type="pres">
      <dgm:prSet presAssocID="{512B9B1D-B5D6-4231-A30E-B0C417C8043D}" presName="Name25" presStyleLbl="parChTrans1D1" presStyleIdx="2" presStyleCnt="4"/>
      <dgm:spPr/>
      <dgm:t>
        <a:bodyPr/>
        <a:lstStyle/>
        <a:p>
          <a:endParaRPr lang="es-ES"/>
        </a:p>
      </dgm:t>
    </dgm:pt>
    <dgm:pt modelId="{B4538119-B145-4880-B912-DAE97A3C0B95}" type="pres">
      <dgm:prSet presAssocID="{C5EADB3D-A30D-400B-9ED9-253EBC977783}" presName="node" presStyleCnt="0"/>
      <dgm:spPr/>
    </dgm:pt>
    <dgm:pt modelId="{7AAF709A-CFB3-4E31-88DB-A57E0C34C0D5}" type="pres">
      <dgm:prSet presAssocID="{C5EADB3D-A30D-400B-9ED9-253EBC977783}" presName="parentNode" presStyleLbl="node1" presStyleIdx="3" presStyleCnt="5" custScaleX="181388" custScaleY="99377" custLinFactY="-100000" custLinFactNeighborX="95460" custLinFactNeighborY="-141078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B927B72-9CFD-42AD-ADC4-CA6A1AA8ED16}" type="pres">
      <dgm:prSet presAssocID="{C5EADB3D-A30D-400B-9ED9-253EBC977783}" presName="childNode" presStyleLbl="revTx" presStyleIdx="0" presStyleCnt="0">
        <dgm:presLayoutVars>
          <dgm:bulletEnabled val="1"/>
        </dgm:presLayoutVars>
      </dgm:prSet>
      <dgm:spPr/>
    </dgm:pt>
    <dgm:pt modelId="{13AEE764-66FA-4ECD-9104-EA8D1F441626}" type="pres">
      <dgm:prSet presAssocID="{E127AA4D-3051-40BC-B23F-C6185E8761E1}" presName="Name25" presStyleLbl="parChTrans1D1" presStyleIdx="3" presStyleCnt="4"/>
      <dgm:spPr/>
      <dgm:t>
        <a:bodyPr/>
        <a:lstStyle/>
        <a:p>
          <a:endParaRPr lang="es-ES"/>
        </a:p>
      </dgm:t>
    </dgm:pt>
    <dgm:pt modelId="{8F334A29-249A-4677-9A6D-B730BFFC6FF5}" type="pres">
      <dgm:prSet presAssocID="{B8D17D00-F32B-4B4B-B306-25D433A65FB8}" presName="node" presStyleCnt="0"/>
      <dgm:spPr/>
    </dgm:pt>
    <dgm:pt modelId="{64836C30-EAC0-47AD-AC09-CC3EFBE2717E}" type="pres">
      <dgm:prSet presAssocID="{B8D17D00-F32B-4B4B-B306-25D433A65FB8}" presName="parentNode" presStyleLbl="node1" presStyleIdx="4" presStyleCnt="5" custScaleX="182719" custScaleY="123371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2405A9C-49DE-486A-A756-DA30ED8CA409}" type="pres">
      <dgm:prSet presAssocID="{B8D17D00-F32B-4B4B-B306-25D433A65FB8}" presName="childNode" presStyleLbl="revTx" presStyleIdx="0" presStyleCnt="0">
        <dgm:presLayoutVars>
          <dgm:bulletEnabled val="1"/>
        </dgm:presLayoutVars>
      </dgm:prSet>
      <dgm:spPr/>
    </dgm:pt>
  </dgm:ptLst>
  <dgm:cxnLst>
    <dgm:cxn modelId="{890CC6F5-8183-4508-94AB-95CE82F35F1E}" type="presOf" srcId="{512B9B1D-B5D6-4231-A30E-B0C417C8043D}" destId="{F728E9B6-CFC4-41D1-A1C8-1B22293D531F}" srcOrd="0" destOrd="0" presId="urn:microsoft.com/office/officeart/2005/8/layout/radial2"/>
    <dgm:cxn modelId="{992C1D28-64E6-4F29-9128-D28368D7B90D}" srcId="{39BF93E7-6CAB-482C-BE1E-8DA469D0FE78}" destId="{C5EADB3D-A30D-400B-9ED9-253EBC977783}" srcOrd="2" destOrd="0" parTransId="{512B9B1D-B5D6-4231-A30E-B0C417C8043D}" sibTransId="{1C295ABF-9484-4E23-862B-6CD957D80D45}"/>
    <dgm:cxn modelId="{DF0A1AD9-C661-4223-A1F6-A46363FAA6D3}" type="presOf" srcId="{15A6D672-53C4-4578-85F9-0ECC934A0822}" destId="{B23B0307-0FE5-4D6E-A345-1E928F6E0310}" srcOrd="0" destOrd="0" presId="urn:microsoft.com/office/officeart/2005/8/layout/radial2"/>
    <dgm:cxn modelId="{2DE8CA18-0CEB-403F-A761-D8A6B4FA8720}" type="presOf" srcId="{C5C8C4E0-3654-4D3F-A6C6-E2441344E521}" destId="{D9F666AD-40A8-4AC8-8711-52964FAE4D75}" srcOrd="0" destOrd="0" presId="urn:microsoft.com/office/officeart/2005/8/layout/radial2"/>
    <dgm:cxn modelId="{6F47BD60-162A-410D-BCBE-3A9B199792D6}" type="presOf" srcId="{C5EADB3D-A30D-400B-9ED9-253EBC977783}" destId="{7AAF709A-CFB3-4E31-88DB-A57E0C34C0D5}" srcOrd="0" destOrd="0" presId="urn:microsoft.com/office/officeart/2005/8/layout/radial2"/>
    <dgm:cxn modelId="{AF2425BD-70CB-40F7-A5A9-9393DF51C970}" srcId="{39BF93E7-6CAB-482C-BE1E-8DA469D0FE78}" destId="{15A6D672-53C4-4578-85F9-0ECC934A0822}" srcOrd="0" destOrd="0" parTransId="{44E320F1-673D-413C-B9E8-927E5A1EDA4F}" sibTransId="{D801B523-E20F-4A51-A267-EE8659B6B160}"/>
    <dgm:cxn modelId="{534586A3-0445-40D7-9838-354DCF5DAB4D}" type="presOf" srcId="{B9B06B71-A8F7-46F9-9D71-E8D2A408CF54}" destId="{1FCEA5EC-C854-4E59-B6C0-F44BC98B9FF5}" srcOrd="0" destOrd="0" presId="urn:microsoft.com/office/officeart/2005/8/layout/radial2"/>
    <dgm:cxn modelId="{9BD79336-0AD3-40D6-93E2-0269477CF5D5}" type="presOf" srcId="{44E320F1-673D-413C-B9E8-927E5A1EDA4F}" destId="{DB4C8B72-D99C-44FE-8976-214A4146C647}" srcOrd="0" destOrd="0" presId="urn:microsoft.com/office/officeart/2005/8/layout/radial2"/>
    <dgm:cxn modelId="{45E71F68-AD83-4E85-AD2F-E60A9F77868F}" srcId="{39BF93E7-6CAB-482C-BE1E-8DA469D0FE78}" destId="{B9B06B71-A8F7-46F9-9D71-E8D2A408CF54}" srcOrd="1" destOrd="0" parTransId="{C5C8C4E0-3654-4D3F-A6C6-E2441344E521}" sibTransId="{046B5A70-444E-4925-A09E-F722E845310E}"/>
    <dgm:cxn modelId="{8B1488AC-32E7-462A-92D0-A0BCEA2927C8}" type="presOf" srcId="{E127AA4D-3051-40BC-B23F-C6185E8761E1}" destId="{13AEE764-66FA-4ECD-9104-EA8D1F441626}" srcOrd="0" destOrd="0" presId="urn:microsoft.com/office/officeart/2005/8/layout/radial2"/>
    <dgm:cxn modelId="{FC094279-71C0-4820-A165-FA567D891A97}" srcId="{39BF93E7-6CAB-482C-BE1E-8DA469D0FE78}" destId="{B8D17D00-F32B-4B4B-B306-25D433A65FB8}" srcOrd="3" destOrd="0" parTransId="{E127AA4D-3051-40BC-B23F-C6185E8761E1}" sibTransId="{948B8F79-5926-4221-BA29-3E81669EC14B}"/>
    <dgm:cxn modelId="{81784CB0-5665-49D4-B6FD-1F9E36B0A9C9}" type="presOf" srcId="{39BF93E7-6CAB-482C-BE1E-8DA469D0FE78}" destId="{A5566685-7027-4C26-8AC1-185B99DCD634}" srcOrd="0" destOrd="0" presId="urn:microsoft.com/office/officeart/2005/8/layout/radial2"/>
    <dgm:cxn modelId="{316612E2-9995-46A8-BDA8-9F90DABF2329}" type="presOf" srcId="{B8D17D00-F32B-4B4B-B306-25D433A65FB8}" destId="{64836C30-EAC0-47AD-AC09-CC3EFBE2717E}" srcOrd="0" destOrd="0" presId="urn:microsoft.com/office/officeart/2005/8/layout/radial2"/>
    <dgm:cxn modelId="{9228E268-ED8A-4D25-ABCE-2922CEBCB020}" type="presParOf" srcId="{A5566685-7027-4C26-8AC1-185B99DCD634}" destId="{F77CCE5E-52D8-47A1-ADB7-CFE4E0800388}" srcOrd="0" destOrd="0" presId="urn:microsoft.com/office/officeart/2005/8/layout/radial2"/>
    <dgm:cxn modelId="{00D63AEF-ECDE-4ABA-AE29-E1C67AC0F04C}" type="presParOf" srcId="{F77CCE5E-52D8-47A1-ADB7-CFE4E0800388}" destId="{40D33219-5739-44F2-833C-F9B19FF1A4E2}" srcOrd="0" destOrd="0" presId="urn:microsoft.com/office/officeart/2005/8/layout/radial2"/>
    <dgm:cxn modelId="{CEC48B75-3797-4F23-84C0-6D2D7D00B7DD}" type="presParOf" srcId="{40D33219-5739-44F2-833C-F9B19FF1A4E2}" destId="{6DDC50CC-0405-488A-8980-3B1A6DE19B8C}" srcOrd="0" destOrd="0" presId="urn:microsoft.com/office/officeart/2005/8/layout/radial2"/>
    <dgm:cxn modelId="{84D9F0CC-8C10-4882-8C4D-76EDAB7E9E6B}" type="presParOf" srcId="{40D33219-5739-44F2-833C-F9B19FF1A4E2}" destId="{FD7A10AB-9FD4-4AB5-BAB9-D5D70778DCDD}" srcOrd="1" destOrd="0" presId="urn:microsoft.com/office/officeart/2005/8/layout/radial2"/>
    <dgm:cxn modelId="{8A2C2736-7A22-466F-9F05-E915F33E1ADA}" type="presParOf" srcId="{F77CCE5E-52D8-47A1-ADB7-CFE4E0800388}" destId="{DB4C8B72-D99C-44FE-8976-214A4146C647}" srcOrd="1" destOrd="0" presId="urn:microsoft.com/office/officeart/2005/8/layout/radial2"/>
    <dgm:cxn modelId="{C5775885-46D9-4B48-AB6C-397C853DDC7D}" type="presParOf" srcId="{F77CCE5E-52D8-47A1-ADB7-CFE4E0800388}" destId="{A7243B30-7235-4448-8C9B-A91375D50BE7}" srcOrd="2" destOrd="0" presId="urn:microsoft.com/office/officeart/2005/8/layout/radial2"/>
    <dgm:cxn modelId="{83E44C74-6ED0-4E2A-8AB5-23CE0190C23B}" type="presParOf" srcId="{A7243B30-7235-4448-8C9B-A91375D50BE7}" destId="{B23B0307-0FE5-4D6E-A345-1E928F6E0310}" srcOrd="0" destOrd="0" presId="urn:microsoft.com/office/officeart/2005/8/layout/radial2"/>
    <dgm:cxn modelId="{9B1A1964-0D9A-48E0-9B6D-D8CBB6CBCBA0}" type="presParOf" srcId="{A7243B30-7235-4448-8C9B-A91375D50BE7}" destId="{F103FB10-A582-421F-A4E6-376A0C760BA4}" srcOrd="1" destOrd="0" presId="urn:microsoft.com/office/officeart/2005/8/layout/radial2"/>
    <dgm:cxn modelId="{D8E9759C-F75E-4548-A2E2-7707108C1FC6}" type="presParOf" srcId="{F77CCE5E-52D8-47A1-ADB7-CFE4E0800388}" destId="{D9F666AD-40A8-4AC8-8711-52964FAE4D75}" srcOrd="3" destOrd="0" presId="urn:microsoft.com/office/officeart/2005/8/layout/radial2"/>
    <dgm:cxn modelId="{3329D553-94EA-429D-94C1-175B4AAA4539}" type="presParOf" srcId="{F77CCE5E-52D8-47A1-ADB7-CFE4E0800388}" destId="{E3111B4A-746D-4B15-A919-A406B7A3BE4F}" srcOrd="4" destOrd="0" presId="urn:microsoft.com/office/officeart/2005/8/layout/radial2"/>
    <dgm:cxn modelId="{08A9D201-A343-46F2-80DC-8D53E47739C2}" type="presParOf" srcId="{E3111B4A-746D-4B15-A919-A406B7A3BE4F}" destId="{1FCEA5EC-C854-4E59-B6C0-F44BC98B9FF5}" srcOrd="0" destOrd="0" presId="urn:microsoft.com/office/officeart/2005/8/layout/radial2"/>
    <dgm:cxn modelId="{870F024B-8892-4DA1-A8FF-81AF0A302DF1}" type="presParOf" srcId="{E3111B4A-746D-4B15-A919-A406B7A3BE4F}" destId="{9FE63EDE-CFE0-4AAE-BC14-AFF5A9014CB3}" srcOrd="1" destOrd="0" presId="urn:microsoft.com/office/officeart/2005/8/layout/radial2"/>
    <dgm:cxn modelId="{5811F4D2-8C92-4140-AE6B-083F711C8004}" type="presParOf" srcId="{F77CCE5E-52D8-47A1-ADB7-CFE4E0800388}" destId="{F728E9B6-CFC4-41D1-A1C8-1B22293D531F}" srcOrd="5" destOrd="0" presId="urn:microsoft.com/office/officeart/2005/8/layout/radial2"/>
    <dgm:cxn modelId="{4752FF01-5AE3-4E12-AC4C-06EA4494A3DF}" type="presParOf" srcId="{F77CCE5E-52D8-47A1-ADB7-CFE4E0800388}" destId="{B4538119-B145-4880-B912-DAE97A3C0B95}" srcOrd="6" destOrd="0" presId="urn:microsoft.com/office/officeart/2005/8/layout/radial2"/>
    <dgm:cxn modelId="{FEE9BF3E-5D4F-4C56-A622-083F6E626E7A}" type="presParOf" srcId="{B4538119-B145-4880-B912-DAE97A3C0B95}" destId="{7AAF709A-CFB3-4E31-88DB-A57E0C34C0D5}" srcOrd="0" destOrd="0" presId="urn:microsoft.com/office/officeart/2005/8/layout/radial2"/>
    <dgm:cxn modelId="{C154EEF2-BC45-4BE0-A225-3BBD2E066348}" type="presParOf" srcId="{B4538119-B145-4880-B912-DAE97A3C0B95}" destId="{5B927B72-9CFD-42AD-ADC4-CA6A1AA8ED16}" srcOrd="1" destOrd="0" presId="urn:microsoft.com/office/officeart/2005/8/layout/radial2"/>
    <dgm:cxn modelId="{AFE0E7B2-BB70-4F52-967F-E47A3849B4CC}" type="presParOf" srcId="{F77CCE5E-52D8-47A1-ADB7-CFE4E0800388}" destId="{13AEE764-66FA-4ECD-9104-EA8D1F441626}" srcOrd="7" destOrd="0" presId="urn:microsoft.com/office/officeart/2005/8/layout/radial2"/>
    <dgm:cxn modelId="{1F221FC0-1660-4811-BDEC-30CEF8B7EECE}" type="presParOf" srcId="{F77CCE5E-52D8-47A1-ADB7-CFE4E0800388}" destId="{8F334A29-249A-4677-9A6D-B730BFFC6FF5}" srcOrd="8" destOrd="0" presId="urn:microsoft.com/office/officeart/2005/8/layout/radial2"/>
    <dgm:cxn modelId="{958CCBA1-34BC-416D-9EA9-0FA6FCEBF832}" type="presParOf" srcId="{8F334A29-249A-4677-9A6D-B730BFFC6FF5}" destId="{64836C30-EAC0-47AD-AC09-CC3EFBE2717E}" srcOrd="0" destOrd="0" presId="urn:microsoft.com/office/officeart/2005/8/layout/radial2"/>
    <dgm:cxn modelId="{4A762B35-3CA8-4A63-9147-27CD4D3E030C}" type="presParOf" srcId="{8F334A29-249A-4677-9A6D-B730BFFC6FF5}" destId="{22405A9C-49DE-486A-A756-DA30ED8CA409}" srcOrd="1" destOrd="0" presId="urn:microsoft.com/office/officeart/2005/8/layout/radial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FBDEA70-80A7-4A0B-AD6C-5A42BDBC8215}">
      <dsp:nvSpPr>
        <dsp:cNvPr id="0" name=""/>
        <dsp:cNvSpPr/>
      </dsp:nvSpPr>
      <dsp:spPr>
        <a:xfrm>
          <a:off x="0" y="0"/>
          <a:ext cx="5937059" cy="1533770"/>
        </a:xfrm>
        <a:prstGeom prst="roundRect">
          <a:avLst>
            <a:gd name="adj" fmla="val 10000"/>
          </a:avLst>
        </a:prstGeom>
        <a:solidFill>
          <a:schemeClr val="accent2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lvl="0" algn="l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4200" kern="1200" dirty="0" smtClean="0">
              <a:latin typeface="Californian FB" pitchFamily="18" charset="0"/>
            </a:rPr>
            <a:t>Modelos Anatómicos</a:t>
          </a:r>
          <a:endParaRPr lang="es-ES" sz="4200" kern="1200" dirty="0">
            <a:latin typeface="Californian FB" pitchFamily="18" charset="0"/>
          </a:endParaRPr>
        </a:p>
      </dsp:txBody>
      <dsp:txXfrm>
        <a:off x="44923" y="44923"/>
        <a:ext cx="4282000" cy="1443924"/>
      </dsp:txXfrm>
    </dsp:sp>
    <dsp:sp modelId="{EA527E7B-F18D-4DE9-92CB-0B3118A65BE3}">
      <dsp:nvSpPr>
        <dsp:cNvPr id="0" name=""/>
        <dsp:cNvSpPr/>
      </dsp:nvSpPr>
      <dsp:spPr>
        <a:xfrm>
          <a:off x="523858" y="1789398"/>
          <a:ext cx="5937059" cy="1533770"/>
        </a:xfrm>
        <a:prstGeom prst="roundRect">
          <a:avLst>
            <a:gd name="adj" fmla="val 10000"/>
          </a:avLst>
        </a:prstGeom>
        <a:solidFill>
          <a:schemeClr val="accent2">
            <a:shade val="80000"/>
            <a:hueOff val="0"/>
            <a:satOff val="-5541"/>
            <a:lumOff val="14224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lvl="0" algn="l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4200" kern="1200" dirty="0" smtClean="0">
              <a:latin typeface="Californian FB" pitchFamily="18" charset="0"/>
            </a:rPr>
            <a:t>1970 NUTE</a:t>
          </a:r>
          <a:endParaRPr lang="es-ES" sz="4200" kern="1200" dirty="0">
            <a:latin typeface="Californian FB" pitchFamily="18" charset="0"/>
          </a:endParaRPr>
        </a:p>
      </dsp:txBody>
      <dsp:txXfrm>
        <a:off x="568781" y="1834321"/>
        <a:ext cx="4326404" cy="1443924"/>
      </dsp:txXfrm>
    </dsp:sp>
    <dsp:sp modelId="{35F0849F-8017-4C61-AD04-427A4600E579}">
      <dsp:nvSpPr>
        <dsp:cNvPr id="0" name=""/>
        <dsp:cNvSpPr/>
      </dsp:nvSpPr>
      <dsp:spPr>
        <a:xfrm>
          <a:off x="864083" y="3578797"/>
          <a:ext cx="5937059" cy="1533770"/>
        </a:xfrm>
        <a:prstGeom prst="roundRect">
          <a:avLst>
            <a:gd name="adj" fmla="val 10000"/>
          </a:avLst>
        </a:prstGeom>
        <a:solidFill>
          <a:schemeClr val="accent2">
            <a:shade val="80000"/>
            <a:hueOff val="0"/>
            <a:satOff val="-11081"/>
            <a:lumOff val="28449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lvl="0" algn="l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4200" kern="1200" dirty="0" smtClean="0">
              <a:latin typeface="Californian FB" pitchFamily="18" charset="0"/>
            </a:rPr>
            <a:t>1985 CATE</a:t>
          </a:r>
          <a:endParaRPr lang="es-ES" sz="4200" kern="1200" dirty="0">
            <a:latin typeface="Californian FB" pitchFamily="18" charset="0"/>
          </a:endParaRPr>
        </a:p>
      </dsp:txBody>
      <dsp:txXfrm>
        <a:off x="909006" y="3623720"/>
        <a:ext cx="4326404" cy="1443924"/>
      </dsp:txXfrm>
    </dsp:sp>
    <dsp:sp modelId="{09876C30-38B9-49C4-BB81-F73DC044377B}">
      <dsp:nvSpPr>
        <dsp:cNvPr id="0" name=""/>
        <dsp:cNvSpPr/>
      </dsp:nvSpPr>
      <dsp:spPr>
        <a:xfrm>
          <a:off x="4940108" y="1163109"/>
          <a:ext cx="996950" cy="996950"/>
        </a:xfrm>
        <a:prstGeom prst="downArrow">
          <a:avLst>
            <a:gd name="adj1" fmla="val 55000"/>
            <a:gd name="adj2" fmla="val 45000"/>
          </a:avLst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3600" kern="1200">
            <a:latin typeface="Californian FB" pitchFamily="18" charset="0"/>
          </a:endParaRPr>
        </a:p>
      </dsp:txBody>
      <dsp:txXfrm>
        <a:off x="5164422" y="1163109"/>
        <a:ext cx="548322" cy="750205"/>
      </dsp:txXfrm>
    </dsp:sp>
    <dsp:sp modelId="{5B1D2302-DEF8-4140-9969-496D442A4373}">
      <dsp:nvSpPr>
        <dsp:cNvPr id="0" name=""/>
        <dsp:cNvSpPr/>
      </dsp:nvSpPr>
      <dsp:spPr>
        <a:xfrm>
          <a:off x="5256581" y="2942282"/>
          <a:ext cx="996950" cy="996950"/>
        </a:xfrm>
        <a:prstGeom prst="downArrow">
          <a:avLst>
            <a:gd name="adj1" fmla="val 55000"/>
            <a:gd name="adj2" fmla="val 45000"/>
          </a:avLst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3600" kern="1200">
            <a:latin typeface="Californian FB" pitchFamily="18" charset="0"/>
          </a:endParaRPr>
        </a:p>
      </dsp:txBody>
      <dsp:txXfrm>
        <a:off x="5480895" y="2942282"/>
        <a:ext cx="548322" cy="750205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2A158C9-A756-45DC-98B4-D7DD9CE22440}">
      <dsp:nvSpPr>
        <dsp:cNvPr id="0" name=""/>
        <dsp:cNvSpPr/>
      </dsp:nvSpPr>
      <dsp:spPr>
        <a:xfrm rot="16200000">
          <a:off x="-1464167" y="1466147"/>
          <a:ext cx="4874295" cy="1942000"/>
        </a:xfrm>
        <a:prstGeom prst="flowChartManualOperation">
          <a:avLst/>
        </a:prstGeom>
        <a:gradFill rotWithShape="0">
          <a:gsLst>
            <a:gs pos="0">
              <a:schemeClr val="accent2">
                <a:shade val="8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shade val="8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shade val="8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7000" tIns="0" rIns="12700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b="1" kern="1200" dirty="0" smtClean="0">
              <a:latin typeface="Californian FB" pitchFamily="18" charset="0"/>
            </a:rPr>
            <a:t>Necesidad de capacitar al personal docente y técnico  en informática</a:t>
          </a:r>
          <a:endParaRPr lang="es-ES" sz="2000" b="1" kern="1200" dirty="0"/>
        </a:p>
      </dsp:txBody>
      <dsp:txXfrm rot="5400000">
        <a:off x="1980" y="974859"/>
        <a:ext cx="1942000" cy="2924577"/>
      </dsp:txXfrm>
    </dsp:sp>
    <dsp:sp modelId="{627D46B9-B999-4B4B-9AFF-605C8FA3370F}">
      <dsp:nvSpPr>
        <dsp:cNvPr id="0" name=""/>
        <dsp:cNvSpPr/>
      </dsp:nvSpPr>
      <dsp:spPr>
        <a:xfrm rot="16200000">
          <a:off x="574932" y="1466147"/>
          <a:ext cx="4874295" cy="1942000"/>
        </a:xfrm>
        <a:prstGeom prst="flowChartManualOperation">
          <a:avLst/>
        </a:prstGeom>
        <a:gradFill rotWithShape="0">
          <a:gsLst>
            <a:gs pos="0">
              <a:schemeClr val="accent2">
                <a:shade val="80000"/>
                <a:hueOff val="0"/>
                <a:satOff val="-3694"/>
                <a:lumOff val="9483"/>
                <a:alphaOff val="0"/>
                <a:shade val="51000"/>
                <a:satMod val="130000"/>
              </a:schemeClr>
            </a:gs>
            <a:gs pos="80000">
              <a:schemeClr val="accent2">
                <a:shade val="80000"/>
                <a:hueOff val="0"/>
                <a:satOff val="-3694"/>
                <a:lumOff val="9483"/>
                <a:alphaOff val="0"/>
                <a:shade val="93000"/>
                <a:satMod val="130000"/>
              </a:schemeClr>
            </a:gs>
            <a:gs pos="100000">
              <a:schemeClr val="accent2">
                <a:shade val="80000"/>
                <a:hueOff val="0"/>
                <a:satOff val="-3694"/>
                <a:lumOff val="948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7000" tIns="0" rIns="12700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b="1" kern="1200" smtClean="0">
              <a:latin typeface="Californian FB" pitchFamily="18" charset="0"/>
              <a:cs typeface="Arial" charset="0"/>
            </a:rPr>
            <a:t>Crear un  proyecto de facultad tendiente a crear un Centro de Simulación  Clínica </a:t>
          </a:r>
          <a:endParaRPr lang="es-ES" sz="2000" b="1" kern="1200" dirty="0"/>
        </a:p>
      </dsp:txBody>
      <dsp:txXfrm rot="5400000">
        <a:off x="2041079" y="974859"/>
        <a:ext cx="1942000" cy="2924577"/>
      </dsp:txXfrm>
    </dsp:sp>
    <dsp:sp modelId="{5E56EDD9-03A7-4759-B37C-95D8516992F0}">
      <dsp:nvSpPr>
        <dsp:cNvPr id="0" name=""/>
        <dsp:cNvSpPr/>
      </dsp:nvSpPr>
      <dsp:spPr>
        <a:xfrm rot="16200000">
          <a:off x="2711133" y="1466147"/>
          <a:ext cx="4874295" cy="1942000"/>
        </a:xfrm>
        <a:prstGeom prst="flowChartManualOperation">
          <a:avLst/>
        </a:prstGeom>
        <a:gradFill rotWithShape="0">
          <a:gsLst>
            <a:gs pos="0">
              <a:schemeClr val="accent2">
                <a:lumMod val="60000"/>
                <a:lumOff val="40000"/>
              </a:schemeClr>
            </a:gs>
            <a:gs pos="80000">
              <a:schemeClr val="accent2">
                <a:shade val="80000"/>
                <a:hueOff val="0"/>
                <a:satOff val="-7387"/>
                <a:lumOff val="18966"/>
                <a:alphaOff val="0"/>
                <a:shade val="93000"/>
                <a:satMod val="130000"/>
              </a:schemeClr>
            </a:gs>
            <a:gs pos="100000">
              <a:schemeClr val="accent2">
                <a:shade val="80000"/>
                <a:hueOff val="0"/>
                <a:satOff val="-7387"/>
                <a:lumOff val="1896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0" tIns="0" rIns="11430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b="1" kern="1200" dirty="0" smtClean="0">
              <a:latin typeface="Californian FB" pitchFamily="18" charset="0"/>
            </a:rPr>
            <a:t>Crear un proyecto de extensión docente para certificar  la participación  de los y las estudiantes en las actividades extracurriculares</a:t>
          </a:r>
        </a:p>
      </dsp:txBody>
      <dsp:txXfrm rot="5400000">
        <a:off x="4177280" y="974859"/>
        <a:ext cx="1942000" cy="2924577"/>
      </dsp:txXfrm>
    </dsp:sp>
    <dsp:sp modelId="{3B703AC4-A4C8-4538-813C-A5178A3439E8}">
      <dsp:nvSpPr>
        <dsp:cNvPr id="0" name=""/>
        <dsp:cNvSpPr/>
      </dsp:nvSpPr>
      <dsp:spPr>
        <a:xfrm rot="16200000">
          <a:off x="4798784" y="1466147"/>
          <a:ext cx="4874295" cy="1942000"/>
        </a:xfrm>
        <a:prstGeom prst="flowChartManualOperation">
          <a:avLst/>
        </a:prstGeom>
        <a:gradFill rotWithShape="0">
          <a:gsLst>
            <a:gs pos="1000">
              <a:schemeClr val="accent2">
                <a:lumMod val="60000"/>
                <a:lumOff val="40000"/>
              </a:schemeClr>
            </a:gs>
            <a:gs pos="80000">
              <a:schemeClr val="accent2">
                <a:shade val="80000"/>
                <a:hueOff val="0"/>
                <a:satOff val="-11081"/>
                <a:lumOff val="28449"/>
                <a:alphaOff val="0"/>
                <a:shade val="93000"/>
                <a:satMod val="130000"/>
              </a:schemeClr>
            </a:gs>
            <a:gs pos="100000">
              <a:schemeClr val="accent2">
                <a:shade val="80000"/>
                <a:hueOff val="0"/>
                <a:satOff val="-11081"/>
                <a:lumOff val="2844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7000" tIns="0" rIns="12700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b="1" kern="1200" dirty="0" smtClean="0">
              <a:latin typeface="Californian FB" pitchFamily="18" charset="0"/>
            </a:rPr>
            <a:t>Actualización para profesionales del área de la salud de hospitales públicos y privados</a:t>
          </a:r>
        </a:p>
      </dsp:txBody>
      <dsp:txXfrm rot="5400000">
        <a:off x="6264931" y="974859"/>
        <a:ext cx="1942000" cy="292457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2D68E5B-10A8-4B9F-90B8-247AFDD906EB}">
      <dsp:nvSpPr>
        <dsp:cNvPr id="0" name=""/>
        <dsp:cNvSpPr/>
      </dsp:nvSpPr>
      <dsp:spPr>
        <a:xfrm>
          <a:off x="-85671" y="0"/>
          <a:ext cx="8306014" cy="2051258"/>
        </a:xfrm>
        <a:prstGeom prst="roundRect">
          <a:avLst>
            <a:gd name="adj" fmla="val 10000"/>
          </a:avLst>
        </a:prstGeom>
        <a:solidFill>
          <a:schemeClr val="accent2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b="1" kern="1200" dirty="0" smtClean="0">
              <a:latin typeface="Californian FB" pitchFamily="18" charset="0"/>
            </a:rPr>
            <a:t>Le permite al estudiante encontrarse con situaciones o problemas similares a los que se verá enfrentado  en sus prácticas clínicas, pero en un ambiente seguro y controlado.</a:t>
          </a:r>
          <a:endParaRPr lang="es-ES" sz="2400" b="1" kern="1200" dirty="0">
            <a:latin typeface="Californian FB" pitchFamily="18" charset="0"/>
          </a:endParaRPr>
        </a:p>
      </dsp:txBody>
      <dsp:txXfrm>
        <a:off x="-25592" y="60079"/>
        <a:ext cx="8185856" cy="1931100"/>
      </dsp:txXfrm>
    </dsp:sp>
    <dsp:sp modelId="{7A101BB2-6E95-4874-81B8-A97896B31834}">
      <dsp:nvSpPr>
        <dsp:cNvPr id="0" name=""/>
        <dsp:cNvSpPr/>
      </dsp:nvSpPr>
      <dsp:spPr>
        <a:xfrm rot="5400000">
          <a:off x="3750164" y="2095933"/>
          <a:ext cx="634342" cy="759081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shade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3300" kern="1200"/>
        </a:p>
      </dsp:txBody>
      <dsp:txXfrm rot="-5400000">
        <a:off x="3839611" y="2158303"/>
        <a:ext cx="455449" cy="444039"/>
      </dsp:txXfrm>
    </dsp:sp>
    <dsp:sp modelId="{1F4F6B2E-4104-4E10-9C35-56DF4DA55484}">
      <dsp:nvSpPr>
        <dsp:cNvPr id="0" name=""/>
        <dsp:cNvSpPr/>
      </dsp:nvSpPr>
      <dsp:spPr>
        <a:xfrm>
          <a:off x="0" y="2897048"/>
          <a:ext cx="8134672" cy="1686848"/>
        </a:xfrm>
        <a:prstGeom prst="roundRect">
          <a:avLst>
            <a:gd name="adj" fmla="val 10000"/>
          </a:avLst>
        </a:prstGeom>
        <a:solidFill>
          <a:schemeClr val="accent2">
            <a:shade val="80000"/>
            <a:hueOff val="0"/>
            <a:satOff val="-11081"/>
            <a:lumOff val="28449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b="1" kern="1200" dirty="0" smtClean="0">
              <a:latin typeface="Californian FB" pitchFamily="18" charset="0"/>
            </a:rPr>
            <a:t>Esto le ayuda a adquirir competencias  y  habilidades en la toma de decisiones , razonamiento crítico y reflexivo, trabajo en equipo, actitudes profesionales, examen físico, diagnóstico  y tratamiento.</a:t>
          </a:r>
          <a:endParaRPr lang="es-ES" sz="2400" b="1" kern="1200" dirty="0">
            <a:latin typeface="Californian FB" pitchFamily="18" charset="0"/>
          </a:endParaRPr>
        </a:p>
      </dsp:txBody>
      <dsp:txXfrm>
        <a:off x="49406" y="2946454"/>
        <a:ext cx="8035860" cy="158803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961EB1D-53A6-41E2-AE91-6132BC1EE594}">
      <dsp:nvSpPr>
        <dsp:cNvPr id="0" name=""/>
        <dsp:cNvSpPr/>
      </dsp:nvSpPr>
      <dsp:spPr>
        <a:xfrm>
          <a:off x="139215" y="0"/>
          <a:ext cx="2328692" cy="4680520"/>
        </a:xfrm>
        <a:prstGeom prst="roundRect">
          <a:avLst>
            <a:gd name="adj" fmla="val 10000"/>
          </a:avLst>
        </a:prstGeom>
        <a:solidFill>
          <a:schemeClr val="accent2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7584" tIns="227584" rIns="227584" bIns="227584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200" b="1" kern="1200" dirty="0" smtClean="0">
              <a:latin typeface="Californian FB" pitchFamily="18" charset="0"/>
            </a:rPr>
            <a:t>Disminuir el Error </a:t>
          </a:r>
          <a:endParaRPr lang="es-ES" sz="3200" b="1" kern="1200" dirty="0">
            <a:latin typeface="Californian FB" pitchFamily="18" charset="0"/>
          </a:endParaRPr>
        </a:p>
      </dsp:txBody>
      <dsp:txXfrm>
        <a:off x="139215" y="1872208"/>
        <a:ext cx="2328692" cy="1872208"/>
      </dsp:txXfrm>
    </dsp:sp>
    <dsp:sp modelId="{AF144C48-E17B-48AE-8F49-11B494E34293}">
      <dsp:nvSpPr>
        <dsp:cNvPr id="0" name=""/>
        <dsp:cNvSpPr/>
      </dsp:nvSpPr>
      <dsp:spPr>
        <a:xfrm>
          <a:off x="386536" y="280831"/>
          <a:ext cx="1558613" cy="1558613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2804C83C-5D5B-4B20-8684-1DE243C3EA4B}">
      <dsp:nvSpPr>
        <dsp:cNvPr id="0" name=""/>
        <dsp:cNvSpPr/>
      </dsp:nvSpPr>
      <dsp:spPr>
        <a:xfrm>
          <a:off x="2448277" y="0"/>
          <a:ext cx="2328692" cy="4680520"/>
        </a:xfrm>
        <a:prstGeom prst="roundRect">
          <a:avLst>
            <a:gd name="adj" fmla="val 10000"/>
          </a:avLst>
        </a:prstGeom>
        <a:solidFill>
          <a:schemeClr val="accent2">
            <a:shade val="80000"/>
            <a:hueOff val="0"/>
            <a:satOff val="-5541"/>
            <a:lumOff val="14224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7584" tIns="227584" rIns="227584" bIns="227584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200" b="1" kern="1200" dirty="0" smtClean="0">
              <a:latin typeface="Californian FB" pitchFamily="18" charset="0"/>
            </a:rPr>
            <a:t>Aspectos Éticos </a:t>
          </a:r>
          <a:endParaRPr lang="es-ES" sz="3200" b="1" kern="1200" dirty="0">
            <a:latin typeface="Californian FB" pitchFamily="18" charset="0"/>
          </a:endParaRPr>
        </a:p>
      </dsp:txBody>
      <dsp:txXfrm>
        <a:off x="2448277" y="1872208"/>
        <a:ext cx="2328692" cy="1872208"/>
      </dsp:txXfrm>
    </dsp:sp>
    <dsp:sp modelId="{C71AD2B6-2679-45DD-BA23-28430BD9781C}">
      <dsp:nvSpPr>
        <dsp:cNvPr id="0" name=""/>
        <dsp:cNvSpPr/>
      </dsp:nvSpPr>
      <dsp:spPr>
        <a:xfrm>
          <a:off x="2785089" y="280831"/>
          <a:ext cx="1558613" cy="1558613"/>
        </a:xfrm>
        <a:prstGeom prst="ellipse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17CC0A5F-AF72-4DC3-A79F-68BE8D0EE01D}">
      <dsp:nvSpPr>
        <dsp:cNvPr id="0" name=""/>
        <dsp:cNvSpPr/>
      </dsp:nvSpPr>
      <dsp:spPr>
        <a:xfrm>
          <a:off x="4798602" y="0"/>
          <a:ext cx="2328692" cy="4680520"/>
        </a:xfrm>
        <a:prstGeom prst="roundRect">
          <a:avLst>
            <a:gd name="adj" fmla="val 10000"/>
          </a:avLst>
        </a:prstGeom>
        <a:solidFill>
          <a:schemeClr val="accent2">
            <a:shade val="80000"/>
            <a:hueOff val="0"/>
            <a:satOff val="-11081"/>
            <a:lumOff val="28449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7584" tIns="227584" rIns="227584" bIns="227584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200" b="1" kern="1200" dirty="0" smtClean="0">
              <a:latin typeface="Californian FB" pitchFamily="18" charset="0"/>
            </a:rPr>
            <a:t>Calidad de la Enseñanza </a:t>
          </a:r>
          <a:endParaRPr lang="es-ES" sz="3200" b="1" kern="1200" dirty="0">
            <a:latin typeface="Californian FB" pitchFamily="18" charset="0"/>
          </a:endParaRPr>
        </a:p>
      </dsp:txBody>
      <dsp:txXfrm>
        <a:off x="4798602" y="1872208"/>
        <a:ext cx="2328692" cy="1872208"/>
      </dsp:txXfrm>
    </dsp:sp>
    <dsp:sp modelId="{BE0B3A35-459C-4E5F-AD58-F18C8C2494E3}">
      <dsp:nvSpPr>
        <dsp:cNvPr id="0" name=""/>
        <dsp:cNvSpPr/>
      </dsp:nvSpPr>
      <dsp:spPr>
        <a:xfrm>
          <a:off x="5184577" y="288031"/>
          <a:ext cx="1558613" cy="1558613"/>
        </a:xfrm>
        <a:prstGeom prst="ellipse">
          <a:avLst/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12F6603A-8389-4BFE-AEEB-AD2EB1F9CB17}">
      <dsp:nvSpPr>
        <dsp:cNvPr id="0" name=""/>
        <dsp:cNvSpPr/>
      </dsp:nvSpPr>
      <dsp:spPr>
        <a:xfrm>
          <a:off x="285151" y="3744416"/>
          <a:ext cx="6558488" cy="702078"/>
        </a:xfrm>
        <a:prstGeom prst="leftRightArrow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15616A0-9F2E-4596-9811-FCB723C6AD49}">
      <dsp:nvSpPr>
        <dsp:cNvPr id="0" name=""/>
        <dsp:cNvSpPr/>
      </dsp:nvSpPr>
      <dsp:spPr>
        <a:xfrm>
          <a:off x="0" y="0"/>
          <a:ext cx="8873430" cy="5589042"/>
        </a:xfrm>
        <a:prstGeom prst="roundRect">
          <a:avLst>
            <a:gd name="adj" fmla="val 8500"/>
          </a:avLst>
        </a:prstGeom>
        <a:solidFill>
          <a:schemeClr val="accent2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4337718" numCol="1" spcCol="1270" anchor="t" anchorCtr="0">
          <a:noAutofit/>
        </a:bodyPr>
        <a:lstStyle/>
        <a:p>
          <a:pPr lvl="0" algn="l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4700" b="1" u="sng" kern="1200" dirty="0" smtClean="0">
              <a:latin typeface="Californian FB" pitchFamily="18" charset="0"/>
            </a:rPr>
            <a:t>Ventajas</a:t>
          </a:r>
          <a:r>
            <a:rPr lang="es-ES" sz="4700" kern="1200" dirty="0" smtClean="0"/>
            <a:t> </a:t>
          </a:r>
          <a:endParaRPr lang="es-ES" sz="4700" kern="1200" dirty="0"/>
        </a:p>
      </dsp:txBody>
      <dsp:txXfrm>
        <a:off x="139143" y="139143"/>
        <a:ext cx="8595144" cy="5310756"/>
      </dsp:txXfrm>
    </dsp:sp>
    <dsp:sp modelId="{482C6E9A-A102-4314-BB32-70624B004B77}">
      <dsp:nvSpPr>
        <dsp:cNvPr id="0" name=""/>
        <dsp:cNvSpPr/>
      </dsp:nvSpPr>
      <dsp:spPr>
        <a:xfrm>
          <a:off x="221835" y="1397260"/>
          <a:ext cx="1331014" cy="1921778"/>
        </a:xfrm>
        <a:prstGeom prst="roundRect">
          <a:avLst>
            <a:gd name="adj" fmla="val 105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b="0" kern="1200" dirty="0" smtClean="0">
              <a:latin typeface="Californian FB" pitchFamily="18" charset="0"/>
            </a:rPr>
            <a:t>Reproducir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b="0" kern="1200" dirty="0" smtClean="0">
              <a:latin typeface="Californian FB" pitchFamily="18" charset="0"/>
            </a:rPr>
            <a:t>Ambientes </a:t>
          </a:r>
        </a:p>
      </dsp:txBody>
      <dsp:txXfrm>
        <a:off x="262768" y="1438193"/>
        <a:ext cx="1249148" cy="1839912"/>
      </dsp:txXfrm>
    </dsp:sp>
    <dsp:sp modelId="{4D764B00-0642-46E9-951F-077789EDBA4E}">
      <dsp:nvSpPr>
        <dsp:cNvPr id="0" name=""/>
        <dsp:cNvSpPr/>
      </dsp:nvSpPr>
      <dsp:spPr>
        <a:xfrm>
          <a:off x="221835" y="3384420"/>
          <a:ext cx="1331014" cy="1921778"/>
        </a:xfrm>
        <a:prstGeom prst="roundRect">
          <a:avLst>
            <a:gd name="adj" fmla="val 105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b="1" kern="1200" dirty="0" smtClean="0">
              <a:latin typeface="Californian FB" pitchFamily="18" charset="0"/>
            </a:rPr>
            <a:t>Reconocer Errores </a:t>
          </a:r>
          <a:endParaRPr lang="es-ES" sz="1800" b="1" kern="1200" dirty="0">
            <a:latin typeface="Californian FB" pitchFamily="18" charset="0"/>
          </a:endParaRPr>
        </a:p>
      </dsp:txBody>
      <dsp:txXfrm>
        <a:off x="262768" y="3425353"/>
        <a:ext cx="1249148" cy="1839912"/>
      </dsp:txXfrm>
    </dsp:sp>
    <dsp:sp modelId="{4872EEE6-E1D4-4DF5-9C9B-E7F8CDD94FE4}">
      <dsp:nvSpPr>
        <dsp:cNvPr id="0" name=""/>
        <dsp:cNvSpPr/>
      </dsp:nvSpPr>
      <dsp:spPr>
        <a:xfrm>
          <a:off x="1774686" y="1397260"/>
          <a:ext cx="6876908" cy="3912329"/>
        </a:xfrm>
        <a:prstGeom prst="roundRect">
          <a:avLst>
            <a:gd name="adj" fmla="val 10500"/>
          </a:avLst>
        </a:prstGeom>
        <a:solidFill>
          <a:schemeClr val="accent2">
            <a:shade val="80000"/>
            <a:hueOff val="0"/>
            <a:satOff val="-5541"/>
            <a:lumOff val="14224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2484329" numCol="1" spcCol="1270" anchor="t" anchorCtr="0">
          <a:noAutofit/>
        </a:bodyPr>
        <a:lstStyle/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600" b="1" u="sng" kern="1200" dirty="0" smtClean="0">
              <a:latin typeface="Californian FB" pitchFamily="18" charset="0"/>
            </a:rPr>
            <a:t>Aprender por propia experiencia </a:t>
          </a:r>
          <a:endParaRPr lang="es-ES" sz="3600" b="1" u="sng" kern="1200" dirty="0">
            <a:latin typeface="Californian FB" pitchFamily="18" charset="0"/>
          </a:endParaRPr>
        </a:p>
      </dsp:txBody>
      <dsp:txXfrm>
        <a:off x="1895004" y="1517578"/>
        <a:ext cx="6636272" cy="3671693"/>
      </dsp:txXfrm>
    </dsp:sp>
    <dsp:sp modelId="{1D2E4EBF-70CA-4F13-8776-5E264FE0BE06}">
      <dsp:nvSpPr>
        <dsp:cNvPr id="0" name=""/>
        <dsp:cNvSpPr/>
      </dsp:nvSpPr>
      <dsp:spPr>
        <a:xfrm>
          <a:off x="1946608" y="2766575"/>
          <a:ext cx="1375381" cy="1091841"/>
        </a:xfrm>
        <a:prstGeom prst="roundRect">
          <a:avLst>
            <a:gd name="adj" fmla="val 105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b="1" kern="1200" dirty="0" smtClean="0">
              <a:latin typeface="Californian FB" pitchFamily="18" charset="0"/>
            </a:rPr>
            <a:t>Practicar y entrenar </a:t>
          </a:r>
          <a:endParaRPr lang="es-ES" sz="1800" b="1" kern="1200" dirty="0">
            <a:latin typeface="Californian FB" pitchFamily="18" charset="0"/>
          </a:endParaRPr>
        </a:p>
      </dsp:txBody>
      <dsp:txXfrm>
        <a:off x="1980186" y="2800153"/>
        <a:ext cx="1308225" cy="1024685"/>
      </dsp:txXfrm>
    </dsp:sp>
    <dsp:sp modelId="{95587C34-A4DF-4C75-8804-3E7D2892E7DE}">
      <dsp:nvSpPr>
        <dsp:cNvPr id="0" name=""/>
        <dsp:cNvSpPr/>
      </dsp:nvSpPr>
      <dsp:spPr>
        <a:xfrm>
          <a:off x="1946608" y="3923018"/>
          <a:ext cx="1375381" cy="1091841"/>
        </a:xfrm>
        <a:prstGeom prst="roundRect">
          <a:avLst>
            <a:gd name="adj" fmla="val 105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b="1" kern="1200" dirty="0" smtClean="0">
              <a:latin typeface="Californian FB" pitchFamily="18" charset="0"/>
            </a:rPr>
            <a:t>Reproducir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b="1" kern="1200" dirty="0" smtClean="0">
              <a:latin typeface="Californian FB" pitchFamily="18" charset="0"/>
            </a:rPr>
            <a:t>Casos </a:t>
          </a:r>
          <a:endParaRPr lang="es-ES" sz="1800" b="1" kern="1200" dirty="0">
            <a:latin typeface="Californian FB" pitchFamily="18" charset="0"/>
          </a:endParaRPr>
        </a:p>
      </dsp:txBody>
      <dsp:txXfrm>
        <a:off x="1980186" y="3956596"/>
        <a:ext cx="1308225" cy="1024685"/>
      </dsp:txXfrm>
    </dsp:sp>
    <dsp:sp modelId="{E843120C-714D-4E50-BF71-EC04032BDAD9}">
      <dsp:nvSpPr>
        <dsp:cNvPr id="0" name=""/>
        <dsp:cNvSpPr/>
      </dsp:nvSpPr>
      <dsp:spPr>
        <a:xfrm>
          <a:off x="3505004" y="2794521"/>
          <a:ext cx="4924753" cy="2235616"/>
        </a:xfrm>
        <a:prstGeom prst="roundRect">
          <a:avLst>
            <a:gd name="adj" fmla="val 10500"/>
          </a:avLst>
        </a:prstGeom>
        <a:solidFill>
          <a:schemeClr val="accent2">
            <a:shade val="80000"/>
            <a:hueOff val="0"/>
            <a:satOff val="-11081"/>
            <a:lumOff val="28449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261881" numCol="1" spcCol="1270" anchor="t" anchorCtr="0">
          <a:noAutofit/>
        </a:bodyPr>
        <a:lstStyle/>
        <a:p>
          <a:pPr lvl="0" algn="ctr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4700" b="1" u="sng" kern="1200" dirty="0" smtClean="0">
              <a:latin typeface="Californian FB" pitchFamily="18" charset="0"/>
            </a:rPr>
            <a:t>Finalmente</a:t>
          </a:r>
          <a:r>
            <a:rPr lang="es-ES" sz="4700" kern="1200" dirty="0" smtClean="0"/>
            <a:t> </a:t>
          </a:r>
          <a:endParaRPr lang="es-ES" sz="4700" kern="1200" dirty="0"/>
        </a:p>
      </dsp:txBody>
      <dsp:txXfrm>
        <a:off x="3573757" y="2863274"/>
        <a:ext cx="4787247" cy="2098110"/>
      </dsp:txXfrm>
    </dsp:sp>
    <dsp:sp modelId="{4B245589-E441-4A3E-95E1-BFA037D79C39}">
      <dsp:nvSpPr>
        <dsp:cNvPr id="0" name=""/>
        <dsp:cNvSpPr/>
      </dsp:nvSpPr>
      <dsp:spPr>
        <a:xfrm>
          <a:off x="3628123" y="3800548"/>
          <a:ext cx="2304991" cy="1006027"/>
        </a:xfrm>
        <a:prstGeom prst="roundRect">
          <a:avLst>
            <a:gd name="adj" fmla="val 105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b="1" kern="1200" dirty="0" smtClean="0">
              <a:latin typeface="Californian FB" pitchFamily="18" charset="0"/>
            </a:rPr>
            <a:t>Inversión más que gasto </a:t>
          </a:r>
          <a:endParaRPr lang="es-ES" sz="1800" b="1" kern="1200" dirty="0">
            <a:latin typeface="Californian FB" pitchFamily="18" charset="0"/>
          </a:endParaRPr>
        </a:p>
      </dsp:txBody>
      <dsp:txXfrm>
        <a:off x="3659062" y="3831487"/>
        <a:ext cx="2243113" cy="944149"/>
      </dsp:txXfrm>
    </dsp:sp>
    <dsp:sp modelId="{B6085529-A00D-4C1B-801F-89FC86D0D4C2}">
      <dsp:nvSpPr>
        <dsp:cNvPr id="0" name=""/>
        <dsp:cNvSpPr/>
      </dsp:nvSpPr>
      <dsp:spPr>
        <a:xfrm>
          <a:off x="5998691" y="3800548"/>
          <a:ext cx="2304991" cy="1006027"/>
        </a:xfrm>
        <a:prstGeom prst="roundRect">
          <a:avLst>
            <a:gd name="adj" fmla="val 105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b="1" kern="1200" dirty="0" smtClean="0">
              <a:latin typeface="Californian FB" pitchFamily="18" charset="0"/>
            </a:rPr>
            <a:t>Tener más seguridad para el paciente </a:t>
          </a:r>
          <a:endParaRPr lang="es-ES" sz="1800" b="1" kern="1200" dirty="0">
            <a:latin typeface="Californian FB" pitchFamily="18" charset="0"/>
          </a:endParaRPr>
        </a:p>
      </dsp:txBody>
      <dsp:txXfrm>
        <a:off x="6029630" y="3831487"/>
        <a:ext cx="2243113" cy="944149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60CA845-89BA-4603-AEE5-1C39DFE849FE}">
      <dsp:nvSpPr>
        <dsp:cNvPr id="0" name=""/>
        <dsp:cNvSpPr/>
      </dsp:nvSpPr>
      <dsp:spPr>
        <a:xfrm>
          <a:off x="141414" y="73022"/>
          <a:ext cx="5443195" cy="5443195"/>
        </a:xfrm>
        <a:prstGeom prst="pie">
          <a:avLst>
            <a:gd name="adj1" fmla="val 5400000"/>
            <a:gd name="adj2" fmla="val 16200000"/>
          </a:avLst>
        </a:prstGeom>
        <a:solidFill>
          <a:schemeClr val="accent2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9ECD938-7192-4260-8C2D-A1A8CCB835B3}">
      <dsp:nvSpPr>
        <dsp:cNvPr id="0" name=""/>
        <dsp:cNvSpPr/>
      </dsp:nvSpPr>
      <dsp:spPr>
        <a:xfrm>
          <a:off x="2721597" y="73022"/>
          <a:ext cx="6350394" cy="5443195"/>
        </a:xfrm>
        <a:prstGeom prst="rect">
          <a:avLst/>
        </a:prstGeom>
        <a:noFill/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400" b="1" kern="1200" dirty="0" smtClean="0">
              <a:latin typeface="Californian FB" pitchFamily="18" charset="0"/>
            </a:rPr>
            <a:t>Enfermería Simulación Educación</a:t>
          </a:r>
          <a:endParaRPr lang="es-ES" sz="3400" b="1" kern="1200" dirty="0">
            <a:latin typeface="Californian FB" pitchFamily="18" charset="0"/>
          </a:endParaRPr>
        </a:p>
      </dsp:txBody>
      <dsp:txXfrm>
        <a:off x="2721597" y="73022"/>
        <a:ext cx="3175197" cy="1632962"/>
      </dsp:txXfrm>
    </dsp:sp>
    <dsp:sp modelId="{61DFC45D-5F6E-483A-B477-1EA5F2F258CE}">
      <dsp:nvSpPr>
        <dsp:cNvPr id="0" name=""/>
        <dsp:cNvSpPr/>
      </dsp:nvSpPr>
      <dsp:spPr>
        <a:xfrm>
          <a:off x="952560" y="1705984"/>
          <a:ext cx="3538073" cy="3538073"/>
        </a:xfrm>
        <a:prstGeom prst="pie">
          <a:avLst>
            <a:gd name="adj1" fmla="val 5400000"/>
            <a:gd name="adj2" fmla="val 16200000"/>
          </a:avLst>
        </a:prstGeom>
        <a:solidFill>
          <a:schemeClr val="accent2">
            <a:shade val="80000"/>
            <a:hueOff val="0"/>
            <a:satOff val="-5541"/>
            <a:lumOff val="14224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486F6C2-EDE2-4AE8-9019-F17CC2A6BC1F}">
      <dsp:nvSpPr>
        <dsp:cNvPr id="0" name=""/>
        <dsp:cNvSpPr/>
      </dsp:nvSpPr>
      <dsp:spPr>
        <a:xfrm>
          <a:off x="2721597" y="1705984"/>
          <a:ext cx="6350394" cy="3538073"/>
        </a:xfrm>
        <a:prstGeom prst="rect">
          <a:avLst/>
        </a:prstGeom>
        <a:solidFill>
          <a:schemeClr val="bg1"/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400" b="1" kern="1200" dirty="0" smtClean="0">
              <a:latin typeface="Californian FB" pitchFamily="18" charset="0"/>
            </a:rPr>
            <a:t>Pensamiento Crítico</a:t>
          </a:r>
          <a:endParaRPr lang="es-ES" sz="3400" b="1" kern="1200" dirty="0">
            <a:latin typeface="Californian FB" pitchFamily="18" charset="0"/>
          </a:endParaRPr>
        </a:p>
      </dsp:txBody>
      <dsp:txXfrm>
        <a:off x="2721597" y="1705984"/>
        <a:ext cx="3175197" cy="1632956"/>
      </dsp:txXfrm>
    </dsp:sp>
    <dsp:sp modelId="{0E989024-3F7E-47A2-B98B-8FDFD4C45843}">
      <dsp:nvSpPr>
        <dsp:cNvPr id="0" name=""/>
        <dsp:cNvSpPr/>
      </dsp:nvSpPr>
      <dsp:spPr>
        <a:xfrm>
          <a:off x="1905119" y="3338941"/>
          <a:ext cx="1632956" cy="1632956"/>
        </a:xfrm>
        <a:prstGeom prst="pie">
          <a:avLst>
            <a:gd name="adj1" fmla="val 5400000"/>
            <a:gd name="adj2" fmla="val 16200000"/>
          </a:avLst>
        </a:prstGeom>
        <a:solidFill>
          <a:schemeClr val="accent2">
            <a:shade val="80000"/>
            <a:hueOff val="0"/>
            <a:satOff val="-11081"/>
            <a:lumOff val="28449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CFB5FF6-20D6-4109-99EB-88534F455A2E}">
      <dsp:nvSpPr>
        <dsp:cNvPr id="0" name=""/>
        <dsp:cNvSpPr/>
      </dsp:nvSpPr>
      <dsp:spPr>
        <a:xfrm>
          <a:off x="2721597" y="3338941"/>
          <a:ext cx="6350394" cy="1632956"/>
        </a:xfrm>
        <a:prstGeom prst="rect">
          <a:avLst/>
        </a:prstGeom>
        <a:noFill/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400" b="1" kern="1200" dirty="0" smtClean="0">
              <a:latin typeface="Californian FB" pitchFamily="18" charset="0"/>
            </a:rPr>
            <a:t>Desarrollo de Habilidades no de Técnicas </a:t>
          </a:r>
          <a:endParaRPr lang="es-ES" sz="3400" b="1" kern="1200" dirty="0">
            <a:latin typeface="Californian FB" pitchFamily="18" charset="0"/>
          </a:endParaRPr>
        </a:p>
      </dsp:txBody>
      <dsp:txXfrm>
        <a:off x="2721597" y="3338941"/>
        <a:ext cx="3175197" cy="1632956"/>
      </dsp:txXfrm>
    </dsp:sp>
    <dsp:sp modelId="{E372F5DE-F548-474E-9C17-472ED31E0AD3}">
      <dsp:nvSpPr>
        <dsp:cNvPr id="0" name=""/>
        <dsp:cNvSpPr/>
      </dsp:nvSpPr>
      <dsp:spPr>
        <a:xfrm>
          <a:off x="5896794" y="73022"/>
          <a:ext cx="3175197" cy="1632962"/>
        </a:xfrm>
        <a:prstGeom prst="rect">
          <a:avLst/>
        </a:prstGeom>
        <a:noFill/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ES" sz="1800" kern="1200" dirty="0"/>
        </a:p>
      </dsp:txBody>
      <dsp:txXfrm>
        <a:off x="5896794" y="73022"/>
        <a:ext cx="3175197" cy="1632962"/>
      </dsp:txXfrm>
    </dsp:sp>
    <dsp:sp modelId="{61059D82-03F7-47FF-BEEA-C59959B227E8}">
      <dsp:nvSpPr>
        <dsp:cNvPr id="0" name=""/>
        <dsp:cNvSpPr/>
      </dsp:nvSpPr>
      <dsp:spPr>
        <a:xfrm>
          <a:off x="5896794" y="1705984"/>
          <a:ext cx="3175197" cy="1632956"/>
        </a:xfrm>
        <a:prstGeom prst="rect">
          <a:avLst/>
        </a:prstGeom>
        <a:noFill/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800" u="sng" kern="1200" dirty="0" smtClean="0">
              <a:latin typeface="Californian FB" pitchFamily="18" charset="0"/>
            </a:rPr>
            <a:t>Antes</a:t>
          </a:r>
          <a:r>
            <a:rPr lang="es-ES" sz="1800" kern="1200" dirty="0" smtClean="0">
              <a:latin typeface="Californian FB" pitchFamily="18" charset="0"/>
            </a:rPr>
            <a:t>: Yo hablo, usted escucha, usted estudia yo evalúo.</a:t>
          </a:r>
          <a:endParaRPr lang="es-ES" sz="1800" kern="1200" dirty="0">
            <a:latin typeface="Californian FB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800" u="sng" kern="1200" dirty="0" smtClean="0">
              <a:latin typeface="Californian FB" pitchFamily="18" charset="0"/>
            </a:rPr>
            <a:t>Ahora </a:t>
          </a:r>
          <a:r>
            <a:rPr lang="es-ES" sz="1800" u="none" kern="1200" dirty="0" smtClean="0">
              <a:latin typeface="Californian FB" pitchFamily="18" charset="0"/>
            </a:rPr>
            <a:t>: I</a:t>
          </a:r>
          <a:r>
            <a:rPr lang="es-ES" sz="1800" kern="1200" dirty="0" smtClean="0">
              <a:latin typeface="Californian FB" pitchFamily="18" charset="0"/>
            </a:rPr>
            <a:t>nteracción en tiempo real, reevaluación,  aprender de los errores.</a:t>
          </a:r>
          <a:endParaRPr lang="es-ES" sz="1800" kern="1200" dirty="0">
            <a:latin typeface="Californian FB" pitchFamily="18" charset="0"/>
          </a:endParaRPr>
        </a:p>
      </dsp:txBody>
      <dsp:txXfrm>
        <a:off x="5896794" y="1705984"/>
        <a:ext cx="3175197" cy="1632956"/>
      </dsp:txXfrm>
    </dsp:sp>
    <dsp:sp modelId="{719819F2-6717-432C-84D9-4414CF8DE0C2}">
      <dsp:nvSpPr>
        <dsp:cNvPr id="0" name=""/>
        <dsp:cNvSpPr/>
      </dsp:nvSpPr>
      <dsp:spPr>
        <a:xfrm>
          <a:off x="5896794" y="3338941"/>
          <a:ext cx="3175197" cy="1632956"/>
        </a:xfrm>
        <a:prstGeom prst="rect">
          <a:avLst/>
        </a:prstGeom>
        <a:noFill/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800" u="sng" kern="1200" dirty="0" smtClean="0">
              <a:latin typeface="Californian FB" pitchFamily="18" charset="0"/>
            </a:rPr>
            <a:t>Sociales</a:t>
          </a:r>
          <a:r>
            <a:rPr lang="es-ES" sz="1800" kern="1200" dirty="0" smtClean="0">
              <a:latin typeface="Californian FB" pitchFamily="18" charset="0"/>
            </a:rPr>
            <a:t>: Liderazgo / Comunicación.</a:t>
          </a:r>
          <a:endParaRPr lang="es-ES" sz="1800" kern="1200" dirty="0">
            <a:latin typeface="Californian FB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800" u="sng" kern="1200" dirty="0" smtClean="0">
              <a:latin typeface="Californian FB" pitchFamily="18" charset="0"/>
            </a:rPr>
            <a:t>Cognitivas</a:t>
          </a:r>
          <a:r>
            <a:rPr lang="es-ES" sz="1800" kern="1200" dirty="0" smtClean="0">
              <a:latin typeface="Californian FB" pitchFamily="18" charset="0"/>
            </a:rPr>
            <a:t>: Conocer la situación / Toma de decisiones.</a:t>
          </a:r>
          <a:endParaRPr lang="es-ES" sz="1800" kern="1200" dirty="0">
            <a:latin typeface="Californian FB" pitchFamily="18" charset="0"/>
          </a:endParaRPr>
        </a:p>
      </dsp:txBody>
      <dsp:txXfrm>
        <a:off x="5896794" y="3338941"/>
        <a:ext cx="3175197" cy="1632956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BBB6B56-31FC-43A2-B2AF-33982B5F516A}">
      <dsp:nvSpPr>
        <dsp:cNvPr id="0" name=""/>
        <dsp:cNvSpPr/>
      </dsp:nvSpPr>
      <dsp:spPr>
        <a:xfrm>
          <a:off x="1771547" y="511786"/>
          <a:ext cx="4201225" cy="4201225"/>
        </a:xfrm>
        <a:prstGeom prst="blockArc">
          <a:avLst>
            <a:gd name="adj1" fmla="val 10605772"/>
            <a:gd name="adj2" fmla="val 17360801"/>
            <a:gd name="adj3" fmla="val 4640"/>
          </a:avLst>
        </a:prstGeom>
        <a:solidFill>
          <a:schemeClr val="accent2">
            <a:shade val="90000"/>
            <a:hueOff val="0"/>
            <a:satOff val="-10729"/>
            <a:lumOff val="25905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8B4E2C9-D424-43A2-B288-9C1A4B4A5E52}">
      <dsp:nvSpPr>
        <dsp:cNvPr id="0" name=""/>
        <dsp:cNvSpPr/>
      </dsp:nvSpPr>
      <dsp:spPr>
        <a:xfrm>
          <a:off x="1772812" y="718442"/>
          <a:ext cx="4201225" cy="4201225"/>
        </a:xfrm>
        <a:prstGeom prst="blockArc">
          <a:avLst>
            <a:gd name="adj1" fmla="val 4373534"/>
            <a:gd name="adj2" fmla="val 10952159"/>
            <a:gd name="adj3" fmla="val 4640"/>
          </a:avLst>
        </a:prstGeom>
        <a:solidFill>
          <a:schemeClr val="accent2">
            <a:shade val="90000"/>
            <a:hueOff val="0"/>
            <a:satOff val="-7153"/>
            <a:lumOff val="1727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C4CDF13-78B4-4B31-891B-52D9A82A05DD}">
      <dsp:nvSpPr>
        <dsp:cNvPr id="0" name=""/>
        <dsp:cNvSpPr/>
      </dsp:nvSpPr>
      <dsp:spPr>
        <a:xfrm>
          <a:off x="3314498" y="854648"/>
          <a:ext cx="4201225" cy="4201225"/>
        </a:xfrm>
        <a:prstGeom prst="blockArc">
          <a:avLst>
            <a:gd name="adj1" fmla="val 21156231"/>
            <a:gd name="adj2" fmla="val 7032333"/>
            <a:gd name="adj3" fmla="val 4640"/>
          </a:avLst>
        </a:prstGeom>
        <a:solidFill>
          <a:schemeClr val="accent2">
            <a:shade val="90000"/>
            <a:hueOff val="0"/>
            <a:satOff val="-3576"/>
            <a:lumOff val="8635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BE9783A-6DC3-46B9-A51B-14827229975D}">
      <dsp:nvSpPr>
        <dsp:cNvPr id="0" name=""/>
        <dsp:cNvSpPr/>
      </dsp:nvSpPr>
      <dsp:spPr>
        <a:xfrm>
          <a:off x="3302761" y="442649"/>
          <a:ext cx="4201225" cy="4201225"/>
        </a:xfrm>
        <a:prstGeom prst="blockArc">
          <a:avLst>
            <a:gd name="adj1" fmla="val 14728968"/>
            <a:gd name="adj2" fmla="val 247946"/>
            <a:gd name="adj3" fmla="val 4640"/>
          </a:avLst>
        </a:prstGeom>
        <a:solidFill>
          <a:schemeClr val="accent2">
            <a:shade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BD28BDB-C4B0-4395-9754-76461D52B824}">
      <dsp:nvSpPr>
        <dsp:cNvPr id="0" name=""/>
        <dsp:cNvSpPr/>
      </dsp:nvSpPr>
      <dsp:spPr>
        <a:xfrm>
          <a:off x="3483458" y="1745924"/>
          <a:ext cx="1933906" cy="1933906"/>
        </a:xfrm>
        <a:prstGeom prst="ellipse">
          <a:avLst/>
        </a:prstGeom>
        <a:solidFill>
          <a:schemeClr val="accent2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200" b="1" kern="1200" dirty="0" smtClean="0">
              <a:latin typeface="Californian FB" pitchFamily="18" charset="0"/>
            </a:rPr>
            <a:t>Modelo Formativo</a:t>
          </a:r>
        </a:p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200" b="1" kern="1200" dirty="0" smtClean="0">
              <a:latin typeface="Californian FB" pitchFamily="18" charset="0"/>
            </a:rPr>
            <a:t>David </a:t>
          </a:r>
          <a:r>
            <a:rPr lang="es-ES" sz="2200" b="1" kern="1200" dirty="0" err="1" smtClean="0">
              <a:latin typeface="Californian FB" pitchFamily="18" charset="0"/>
            </a:rPr>
            <a:t>Kolb</a:t>
          </a:r>
          <a:r>
            <a:rPr lang="es-ES" sz="2200" b="1" kern="1200" dirty="0" smtClean="0">
              <a:latin typeface="Californian FB" pitchFamily="18" charset="0"/>
            </a:rPr>
            <a:t> 1984</a:t>
          </a:r>
          <a:endParaRPr lang="es-ES" sz="2200" b="1" kern="1200" dirty="0">
            <a:latin typeface="Californian FB" pitchFamily="18" charset="0"/>
          </a:endParaRPr>
        </a:p>
      </dsp:txBody>
      <dsp:txXfrm>
        <a:off x="3766672" y="2029138"/>
        <a:ext cx="1367478" cy="1367478"/>
      </dsp:txXfrm>
    </dsp:sp>
    <dsp:sp modelId="{FCBF8B22-42D0-4E0C-BFD5-966B6D133A35}">
      <dsp:nvSpPr>
        <dsp:cNvPr id="0" name=""/>
        <dsp:cNvSpPr/>
      </dsp:nvSpPr>
      <dsp:spPr>
        <a:xfrm>
          <a:off x="2768828" y="-311262"/>
          <a:ext cx="3566169" cy="1975301"/>
        </a:xfrm>
        <a:prstGeom prst="ellipse">
          <a:avLst/>
        </a:prstGeom>
        <a:solidFill>
          <a:schemeClr val="accent2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b="1" kern="1200" dirty="0" smtClean="0">
              <a:latin typeface="Californian FB" pitchFamily="18" charset="0"/>
            </a:rPr>
            <a:t>Experimentación activa: Concreto-activa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800" b="1" kern="1200" dirty="0" smtClean="0">
              <a:latin typeface="Californian FB" pitchFamily="18" charset="0"/>
            </a:rPr>
            <a:t>Aprender Haciendo</a:t>
          </a:r>
          <a:endParaRPr lang="es-ES" sz="2800" b="1" kern="1200" dirty="0">
            <a:latin typeface="Californian FB" pitchFamily="18" charset="0"/>
          </a:endParaRPr>
        </a:p>
      </dsp:txBody>
      <dsp:txXfrm>
        <a:off x="3291081" y="-21986"/>
        <a:ext cx="2521663" cy="1396749"/>
      </dsp:txXfrm>
    </dsp:sp>
    <dsp:sp modelId="{1F5DF68F-5E3B-4504-8C37-0E32CA001EF4}">
      <dsp:nvSpPr>
        <dsp:cNvPr id="0" name=""/>
        <dsp:cNvSpPr/>
      </dsp:nvSpPr>
      <dsp:spPr>
        <a:xfrm>
          <a:off x="5754825" y="1635097"/>
          <a:ext cx="3390184" cy="2112055"/>
        </a:xfrm>
        <a:prstGeom prst="ellipse">
          <a:avLst/>
        </a:prstGeom>
        <a:solidFill>
          <a:schemeClr val="accent2">
            <a:shade val="80000"/>
            <a:hueOff val="0"/>
            <a:satOff val="-3694"/>
            <a:lumOff val="9483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b="1" kern="1200" dirty="0" smtClean="0">
              <a:latin typeface="Californian FB" pitchFamily="18" charset="0"/>
            </a:rPr>
            <a:t>Experiencia concreta: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b="1" kern="1200" dirty="0" smtClean="0">
              <a:latin typeface="Californian FB" pitchFamily="18" charset="0"/>
            </a:rPr>
            <a:t> Concreto-reflexiva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800" b="1" kern="1200" dirty="0" smtClean="0">
              <a:latin typeface="Californian FB" pitchFamily="18" charset="0"/>
            </a:rPr>
            <a:t>Aprender Sintiendo</a:t>
          </a:r>
          <a:endParaRPr lang="es-ES" sz="2800" b="1" kern="1200" dirty="0">
            <a:latin typeface="Californian FB" pitchFamily="18" charset="0"/>
          </a:endParaRPr>
        </a:p>
      </dsp:txBody>
      <dsp:txXfrm>
        <a:off x="6251306" y="1944400"/>
        <a:ext cx="2397222" cy="1493449"/>
      </dsp:txXfrm>
    </dsp:sp>
    <dsp:sp modelId="{AA546102-1A9F-44D3-82B8-ECD95A15F162}">
      <dsp:nvSpPr>
        <dsp:cNvPr id="0" name=""/>
        <dsp:cNvSpPr/>
      </dsp:nvSpPr>
      <dsp:spPr>
        <a:xfrm>
          <a:off x="2840306" y="3788026"/>
          <a:ext cx="3273437" cy="1984236"/>
        </a:xfrm>
        <a:prstGeom prst="ellipse">
          <a:avLst/>
        </a:prstGeom>
        <a:solidFill>
          <a:schemeClr val="accent2">
            <a:shade val="80000"/>
            <a:hueOff val="0"/>
            <a:satOff val="-7387"/>
            <a:lumOff val="18966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700" b="1" kern="1200" dirty="0" smtClean="0">
              <a:latin typeface="Californian FB" pitchFamily="18" charset="0"/>
            </a:rPr>
            <a:t>Observación Reflexiva: Abstracto-reflexiva</a:t>
          </a: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b="1" kern="1200" dirty="0" smtClean="0">
              <a:latin typeface="Californian FB" pitchFamily="18" charset="0"/>
            </a:rPr>
            <a:t>Aprender Escuchando</a:t>
          </a:r>
          <a:endParaRPr lang="es-ES" sz="2400" b="1" kern="1200" dirty="0">
            <a:latin typeface="Californian FB" pitchFamily="18" charset="0"/>
          </a:endParaRPr>
        </a:p>
      </dsp:txBody>
      <dsp:txXfrm>
        <a:off x="3319690" y="4078611"/>
        <a:ext cx="2314669" cy="1403066"/>
      </dsp:txXfrm>
    </dsp:sp>
    <dsp:sp modelId="{CAAABCF8-C305-4748-965D-C6C3E7F87CDF}">
      <dsp:nvSpPr>
        <dsp:cNvPr id="0" name=""/>
        <dsp:cNvSpPr/>
      </dsp:nvSpPr>
      <dsp:spPr>
        <a:xfrm>
          <a:off x="432038" y="1646734"/>
          <a:ext cx="2783034" cy="2163064"/>
        </a:xfrm>
        <a:prstGeom prst="ellipse">
          <a:avLst/>
        </a:prstGeom>
        <a:solidFill>
          <a:schemeClr val="accent2">
            <a:shade val="80000"/>
            <a:hueOff val="0"/>
            <a:satOff val="-11081"/>
            <a:lumOff val="28449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b="1" kern="1200" dirty="0" smtClean="0">
              <a:latin typeface="Californian FB" pitchFamily="18" charset="0"/>
            </a:rPr>
            <a:t>Conceptualización abstracta: Abstracto-activo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b="1" kern="1200" dirty="0" smtClean="0">
              <a:latin typeface="Californian FB" pitchFamily="18" charset="0"/>
            </a:rPr>
            <a:t>Aprender Pensando</a:t>
          </a:r>
          <a:endParaRPr lang="es-ES" sz="2400" b="1" kern="1200" dirty="0">
            <a:latin typeface="Californian FB" pitchFamily="18" charset="0"/>
          </a:endParaRPr>
        </a:p>
      </dsp:txBody>
      <dsp:txXfrm>
        <a:off x="839604" y="1963507"/>
        <a:ext cx="1967902" cy="1529518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A2CB631-E179-48EF-B30C-FCC28D292A65}">
      <dsp:nvSpPr>
        <dsp:cNvPr id="0" name=""/>
        <dsp:cNvSpPr/>
      </dsp:nvSpPr>
      <dsp:spPr>
        <a:xfrm rot="5400000">
          <a:off x="-175205" y="177743"/>
          <a:ext cx="1168033" cy="817623"/>
        </a:xfrm>
        <a:prstGeom prst="chevron">
          <a:avLst/>
        </a:prstGeom>
        <a:solidFill>
          <a:schemeClr val="accent2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900" kern="1200">
            <a:latin typeface="Californian FB" pitchFamily="18" charset="0"/>
          </a:endParaRPr>
        </a:p>
      </dsp:txBody>
      <dsp:txXfrm rot="-5400000">
        <a:off x="1" y="411350"/>
        <a:ext cx="817623" cy="350410"/>
      </dsp:txXfrm>
    </dsp:sp>
    <dsp:sp modelId="{84488997-97E8-4F2D-8199-4858630381CD}">
      <dsp:nvSpPr>
        <dsp:cNvPr id="0" name=""/>
        <dsp:cNvSpPr/>
      </dsp:nvSpPr>
      <dsp:spPr>
        <a:xfrm rot="5400000">
          <a:off x="3913813" y="-3093651"/>
          <a:ext cx="759221" cy="695160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2400" kern="1200" dirty="0" smtClean="0">
              <a:latin typeface="Californian FB" pitchFamily="18" charset="0"/>
            </a:rPr>
            <a:t>Determinar el escenario.</a:t>
          </a:r>
          <a:endParaRPr lang="es-ES" sz="2400" kern="1200" dirty="0">
            <a:latin typeface="Californian FB" pitchFamily="18" charset="0"/>
          </a:endParaRPr>
        </a:p>
      </dsp:txBody>
      <dsp:txXfrm rot="-5400000">
        <a:off x="817623" y="39601"/>
        <a:ext cx="6914539" cy="685097"/>
      </dsp:txXfrm>
    </dsp:sp>
    <dsp:sp modelId="{D8EDEA31-A787-4FEA-8133-4088B730754E}">
      <dsp:nvSpPr>
        <dsp:cNvPr id="0" name=""/>
        <dsp:cNvSpPr/>
      </dsp:nvSpPr>
      <dsp:spPr>
        <a:xfrm rot="5400000">
          <a:off x="-175205" y="1197994"/>
          <a:ext cx="1168033" cy="817623"/>
        </a:xfrm>
        <a:prstGeom prst="chevron">
          <a:avLst/>
        </a:prstGeom>
        <a:solidFill>
          <a:schemeClr val="accent2">
            <a:shade val="80000"/>
            <a:hueOff val="0"/>
            <a:satOff val="-3694"/>
            <a:lumOff val="9483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900" kern="1200">
            <a:latin typeface="Californian FB" pitchFamily="18" charset="0"/>
          </a:endParaRPr>
        </a:p>
      </dsp:txBody>
      <dsp:txXfrm rot="-5400000">
        <a:off x="1" y="1431601"/>
        <a:ext cx="817623" cy="350410"/>
      </dsp:txXfrm>
    </dsp:sp>
    <dsp:sp modelId="{CE896675-8EBF-4780-B6E7-1CDB2964CB57}">
      <dsp:nvSpPr>
        <dsp:cNvPr id="0" name=""/>
        <dsp:cNvSpPr/>
      </dsp:nvSpPr>
      <dsp:spPr>
        <a:xfrm rot="5400000">
          <a:off x="3913813" y="-2073400"/>
          <a:ext cx="759221" cy="695160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2400" kern="1200" dirty="0" smtClean="0">
              <a:latin typeface="Californian FB" pitchFamily="18" charset="0"/>
            </a:rPr>
            <a:t>Determinar el objetivo.</a:t>
          </a:r>
          <a:endParaRPr lang="es-ES" sz="2400" kern="1200" dirty="0">
            <a:latin typeface="Californian FB" pitchFamily="18" charset="0"/>
          </a:endParaRPr>
        </a:p>
      </dsp:txBody>
      <dsp:txXfrm rot="-5400000">
        <a:off x="817623" y="1059852"/>
        <a:ext cx="6914539" cy="685097"/>
      </dsp:txXfrm>
    </dsp:sp>
    <dsp:sp modelId="{0036376D-F53A-4AA4-8813-C8373505D106}">
      <dsp:nvSpPr>
        <dsp:cNvPr id="0" name=""/>
        <dsp:cNvSpPr/>
      </dsp:nvSpPr>
      <dsp:spPr>
        <a:xfrm rot="5400000">
          <a:off x="-175205" y="2218245"/>
          <a:ext cx="1168033" cy="817623"/>
        </a:xfrm>
        <a:prstGeom prst="chevron">
          <a:avLst/>
        </a:prstGeom>
        <a:solidFill>
          <a:schemeClr val="accent2">
            <a:shade val="80000"/>
            <a:hueOff val="0"/>
            <a:satOff val="-7387"/>
            <a:lumOff val="18966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900" kern="1200">
            <a:latin typeface="Californian FB" pitchFamily="18" charset="0"/>
          </a:endParaRPr>
        </a:p>
      </dsp:txBody>
      <dsp:txXfrm rot="-5400000">
        <a:off x="1" y="2451852"/>
        <a:ext cx="817623" cy="350410"/>
      </dsp:txXfrm>
    </dsp:sp>
    <dsp:sp modelId="{540EB8D9-129E-4071-BCE3-35D12B56D182}">
      <dsp:nvSpPr>
        <dsp:cNvPr id="0" name=""/>
        <dsp:cNvSpPr/>
      </dsp:nvSpPr>
      <dsp:spPr>
        <a:xfrm rot="5400000">
          <a:off x="3913813" y="-1072327"/>
          <a:ext cx="759221" cy="695160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2400" kern="1200" smtClean="0">
              <a:latin typeface="Californian FB" pitchFamily="18" charset="0"/>
            </a:rPr>
            <a:t>Planificar  de acuerdo con los objetivos.</a:t>
          </a:r>
          <a:endParaRPr lang="es-ES" sz="2400" kern="1200"/>
        </a:p>
      </dsp:txBody>
      <dsp:txXfrm rot="-5400000">
        <a:off x="817623" y="2060925"/>
        <a:ext cx="6914539" cy="685097"/>
      </dsp:txXfrm>
    </dsp:sp>
    <dsp:sp modelId="{A497E43B-86DC-41C8-B689-1AC7B73DA302}">
      <dsp:nvSpPr>
        <dsp:cNvPr id="0" name=""/>
        <dsp:cNvSpPr/>
      </dsp:nvSpPr>
      <dsp:spPr>
        <a:xfrm rot="5400000">
          <a:off x="-175205" y="3238495"/>
          <a:ext cx="1168033" cy="817623"/>
        </a:xfrm>
        <a:prstGeom prst="chevron">
          <a:avLst/>
        </a:prstGeom>
        <a:solidFill>
          <a:schemeClr val="accent2">
            <a:shade val="80000"/>
            <a:hueOff val="0"/>
            <a:satOff val="-11081"/>
            <a:lumOff val="28449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2400" kern="1200" dirty="0">
            <a:latin typeface="Californian FB" pitchFamily="18" charset="0"/>
          </a:endParaRPr>
        </a:p>
      </dsp:txBody>
      <dsp:txXfrm rot="-5400000">
        <a:off x="1" y="3472102"/>
        <a:ext cx="817623" cy="350410"/>
      </dsp:txXfrm>
    </dsp:sp>
    <dsp:sp modelId="{FA77D269-65C7-4C9A-9DC0-0709A5F52744}">
      <dsp:nvSpPr>
        <dsp:cNvPr id="0" name=""/>
        <dsp:cNvSpPr/>
      </dsp:nvSpPr>
      <dsp:spPr>
        <a:xfrm rot="5400000">
          <a:off x="3913813" y="-32899"/>
          <a:ext cx="759221" cy="695160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2400" kern="1200" smtClean="0">
              <a:latin typeface="Californian FB" pitchFamily="18" charset="0"/>
            </a:rPr>
            <a:t>Definir  y organizar los materiales  y equipos requeridos .</a:t>
          </a:r>
          <a:endParaRPr lang="es-ES" sz="2400" kern="1200"/>
        </a:p>
      </dsp:txBody>
      <dsp:txXfrm rot="-5400000">
        <a:off x="817623" y="3100353"/>
        <a:ext cx="6914539" cy="685097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3EE15E3-4F50-4043-ABD2-2A3F3AD63ACD}">
      <dsp:nvSpPr>
        <dsp:cNvPr id="0" name=""/>
        <dsp:cNvSpPr/>
      </dsp:nvSpPr>
      <dsp:spPr>
        <a:xfrm>
          <a:off x="1849024" y="674898"/>
          <a:ext cx="4098053" cy="4098053"/>
        </a:xfrm>
        <a:prstGeom prst="blockArc">
          <a:avLst>
            <a:gd name="adj1" fmla="val 10800000"/>
            <a:gd name="adj2" fmla="val 16200000"/>
            <a:gd name="adj3" fmla="val 4641"/>
          </a:avLst>
        </a:prstGeom>
        <a:gradFill rotWithShape="0">
          <a:gsLst>
            <a:gs pos="0">
              <a:schemeClr val="accent2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79BD89A0-9C10-452B-B082-80173E7A1475}">
      <dsp:nvSpPr>
        <dsp:cNvPr id="0" name=""/>
        <dsp:cNvSpPr/>
      </dsp:nvSpPr>
      <dsp:spPr>
        <a:xfrm>
          <a:off x="1849024" y="674898"/>
          <a:ext cx="4098053" cy="4098053"/>
        </a:xfrm>
        <a:prstGeom prst="blockArc">
          <a:avLst>
            <a:gd name="adj1" fmla="val 5400000"/>
            <a:gd name="adj2" fmla="val 10800000"/>
            <a:gd name="adj3" fmla="val 4641"/>
          </a:avLst>
        </a:prstGeom>
        <a:gradFill rotWithShape="0">
          <a:gsLst>
            <a:gs pos="0">
              <a:schemeClr val="accent2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664C21E3-6787-416F-BC03-356E8FAD004D}">
      <dsp:nvSpPr>
        <dsp:cNvPr id="0" name=""/>
        <dsp:cNvSpPr/>
      </dsp:nvSpPr>
      <dsp:spPr>
        <a:xfrm>
          <a:off x="1849024" y="674898"/>
          <a:ext cx="4098053" cy="4098053"/>
        </a:xfrm>
        <a:prstGeom prst="blockArc">
          <a:avLst>
            <a:gd name="adj1" fmla="val 0"/>
            <a:gd name="adj2" fmla="val 5400000"/>
            <a:gd name="adj3" fmla="val 4641"/>
          </a:avLst>
        </a:prstGeom>
        <a:gradFill rotWithShape="0">
          <a:gsLst>
            <a:gs pos="0">
              <a:schemeClr val="accent2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AE69A296-C5B2-48E3-8454-D911E8EAD1C8}">
      <dsp:nvSpPr>
        <dsp:cNvPr id="0" name=""/>
        <dsp:cNvSpPr/>
      </dsp:nvSpPr>
      <dsp:spPr>
        <a:xfrm>
          <a:off x="1849024" y="674898"/>
          <a:ext cx="4098053" cy="4098053"/>
        </a:xfrm>
        <a:prstGeom prst="blockArc">
          <a:avLst>
            <a:gd name="adj1" fmla="val 16200000"/>
            <a:gd name="adj2" fmla="val 0"/>
            <a:gd name="adj3" fmla="val 4641"/>
          </a:avLst>
        </a:prstGeom>
        <a:gradFill rotWithShape="0">
          <a:gsLst>
            <a:gs pos="0">
              <a:schemeClr val="accent2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D69DE2F2-EA4C-40A4-AE12-551BE92755E0}">
      <dsp:nvSpPr>
        <dsp:cNvPr id="0" name=""/>
        <dsp:cNvSpPr/>
      </dsp:nvSpPr>
      <dsp:spPr>
        <a:xfrm>
          <a:off x="2954695" y="1780569"/>
          <a:ext cx="1886711" cy="1886711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b="1" u="sng" kern="1200" dirty="0" smtClean="0">
              <a:latin typeface="Californian FB" pitchFamily="18" charset="0"/>
            </a:rPr>
            <a:t>Dimensiones</a:t>
          </a:r>
          <a:endParaRPr lang="es-ES" sz="1800" b="1" u="sng" kern="1200" dirty="0">
            <a:latin typeface="Californian FB" pitchFamily="18" charset="0"/>
          </a:endParaRPr>
        </a:p>
      </dsp:txBody>
      <dsp:txXfrm>
        <a:off x="3230997" y="2056871"/>
        <a:ext cx="1334107" cy="1334107"/>
      </dsp:txXfrm>
    </dsp:sp>
    <dsp:sp modelId="{B55B4424-1846-4487-89D3-4A723AC843B0}">
      <dsp:nvSpPr>
        <dsp:cNvPr id="0" name=""/>
        <dsp:cNvSpPr/>
      </dsp:nvSpPr>
      <dsp:spPr>
        <a:xfrm>
          <a:off x="2997949" y="-126910"/>
          <a:ext cx="1800203" cy="1698708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b="1" kern="1200" dirty="0" smtClean="0">
              <a:latin typeface="Californian FB" pitchFamily="18" charset="0"/>
            </a:rPr>
            <a:t>Psicológica</a:t>
          </a:r>
          <a:endParaRPr lang="es-ES" sz="2000" b="1" kern="1200" dirty="0">
            <a:latin typeface="Californian FB" pitchFamily="18" charset="0"/>
          </a:endParaRPr>
        </a:p>
      </dsp:txBody>
      <dsp:txXfrm>
        <a:off x="3261583" y="121860"/>
        <a:ext cx="1272935" cy="1201168"/>
      </dsp:txXfrm>
    </dsp:sp>
    <dsp:sp modelId="{8C692E15-3270-4727-827A-1661897762BC}">
      <dsp:nvSpPr>
        <dsp:cNvPr id="0" name=""/>
        <dsp:cNvSpPr/>
      </dsp:nvSpPr>
      <dsp:spPr>
        <a:xfrm>
          <a:off x="5003928" y="1954328"/>
          <a:ext cx="1791209" cy="1539194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b="1" kern="1200" dirty="0" smtClean="0">
              <a:latin typeface="Californian FB" pitchFamily="18" charset="0"/>
            </a:rPr>
            <a:t>Cultural</a:t>
          </a:r>
          <a:endParaRPr lang="es-ES" sz="2000" b="1" kern="1200" dirty="0">
            <a:latin typeface="Californian FB" pitchFamily="18" charset="0"/>
          </a:endParaRPr>
        </a:p>
      </dsp:txBody>
      <dsp:txXfrm>
        <a:off x="5266244" y="2179738"/>
        <a:ext cx="1266577" cy="1088374"/>
      </dsp:txXfrm>
    </dsp:sp>
    <dsp:sp modelId="{EDD553D8-EB1C-41A0-91CA-E02B52DC7CE3}">
      <dsp:nvSpPr>
        <dsp:cNvPr id="0" name=""/>
        <dsp:cNvSpPr/>
      </dsp:nvSpPr>
      <dsp:spPr>
        <a:xfrm>
          <a:off x="3187588" y="3995311"/>
          <a:ext cx="1420925" cy="1460190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b="1" kern="1200" dirty="0" smtClean="0">
              <a:latin typeface="Californian FB" pitchFamily="18" charset="0"/>
            </a:rPr>
            <a:t>Social</a:t>
          </a:r>
          <a:endParaRPr lang="es-ES" sz="2000" b="1" kern="1200" dirty="0">
            <a:latin typeface="Californian FB" pitchFamily="18" charset="0"/>
          </a:endParaRPr>
        </a:p>
      </dsp:txBody>
      <dsp:txXfrm>
        <a:off x="3395678" y="4209151"/>
        <a:ext cx="1004745" cy="1032510"/>
      </dsp:txXfrm>
    </dsp:sp>
    <dsp:sp modelId="{D8C69F7B-FDDB-4D9F-A5AA-1F489DEA8492}">
      <dsp:nvSpPr>
        <dsp:cNvPr id="0" name=""/>
        <dsp:cNvSpPr/>
      </dsp:nvSpPr>
      <dsp:spPr>
        <a:xfrm>
          <a:off x="909717" y="1954328"/>
          <a:ext cx="1973704" cy="1539194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b="1" kern="1200" dirty="0" smtClean="0">
              <a:latin typeface="Californian FB" pitchFamily="18" charset="0"/>
            </a:rPr>
            <a:t>Espiritual</a:t>
          </a:r>
          <a:endParaRPr lang="es-ES" sz="2000" b="1" kern="1200" dirty="0">
            <a:latin typeface="Californian FB" pitchFamily="18" charset="0"/>
          </a:endParaRPr>
        </a:p>
      </dsp:txBody>
      <dsp:txXfrm>
        <a:off x="1198759" y="2179738"/>
        <a:ext cx="1395620" cy="1088374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3AEE764-66FA-4ECD-9104-EA8D1F441626}">
      <dsp:nvSpPr>
        <dsp:cNvPr id="0" name=""/>
        <dsp:cNvSpPr/>
      </dsp:nvSpPr>
      <dsp:spPr>
        <a:xfrm rot="3842858">
          <a:off x="2472892" y="4297652"/>
          <a:ext cx="916626" cy="47460"/>
        </a:xfrm>
        <a:custGeom>
          <a:avLst/>
          <a:gdLst/>
          <a:ahLst/>
          <a:cxnLst/>
          <a:rect l="0" t="0" r="0" b="0"/>
          <a:pathLst>
            <a:path>
              <a:moveTo>
                <a:pt x="0" y="23730"/>
              </a:moveTo>
              <a:lnTo>
                <a:pt x="916626" y="23730"/>
              </a:lnTo>
            </a:path>
          </a:pathLst>
        </a:custGeom>
        <a:noFill/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728E9B6-CFC4-41D1-A1C8-1B22293D531F}">
      <dsp:nvSpPr>
        <dsp:cNvPr id="0" name=""/>
        <dsp:cNvSpPr/>
      </dsp:nvSpPr>
      <dsp:spPr>
        <a:xfrm rot="19499223">
          <a:off x="2945720" y="1858562"/>
          <a:ext cx="2240487" cy="47460"/>
        </a:xfrm>
        <a:custGeom>
          <a:avLst/>
          <a:gdLst/>
          <a:ahLst/>
          <a:cxnLst/>
          <a:rect l="0" t="0" r="0" b="0"/>
          <a:pathLst>
            <a:path>
              <a:moveTo>
                <a:pt x="0" y="23730"/>
              </a:moveTo>
              <a:lnTo>
                <a:pt x="2240487" y="23730"/>
              </a:lnTo>
            </a:path>
          </a:pathLst>
        </a:custGeom>
        <a:noFill/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9F666AD-40A8-4AC8-8711-52964FAE4D75}">
      <dsp:nvSpPr>
        <dsp:cNvPr id="0" name=""/>
        <dsp:cNvSpPr/>
      </dsp:nvSpPr>
      <dsp:spPr>
        <a:xfrm rot="21035921">
          <a:off x="3135373" y="2777640"/>
          <a:ext cx="1948482" cy="47460"/>
        </a:xfrm>
        <a:custGeom>
          <a:avLst/>
          <a:gdLst/>
          <a:ahLst/>
          <a:cxnLst/>
          <a:rect l="0" t="0" r="0" b="0"/>
          <a:pathLst>
            <a:path>
              <a:moveTo>
                <a:pt x="0" y="23730"/>
              </a:moveTo>
              <a:lnTo>
                <a:pt x="1948482" y="23730"/>
              </a:lnTo>
            </a:path>
          </a:pathLst>
        </a:custGeom>
        <a:noFill/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B4C8B72-D99C-44FE-8976-214A4146C647}">
      <dsp:nvSpPr>
        <dsp:cNvPr id="0" name=""/>
        <dsp:cNvSpPr/>
      </dsp:nvSpPr>
      <dsp:spPr>
        <a:xfrm rot="1205290">
          <a:off x="3094192" y="3675633"/>
          <a:ext cx="1784079" cy="47460"/>
        </a:xfrm>
        <a:custGeom>
          <a:avLst/>
          <a:gdLst/>
          <a:ahLst/>
          <a:cxnLst/>
          <a:rect l="0" t="0" r="0" b="0"/>
          <a:pathLst>
            <a:path>
              <a:moveTo>
                <a:pt x="0" y="23730"/>
              </a:moveTo>
              <a:lnTo>
                <a:pt x="1784079" y="23730"/>
              </a:lnTo>
            </a:path>
          </a:pathLst>
        </a:custGeom>
        <a:noFill/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D7A10AB-9FD4-4AB5-BAB9-D5D70778DCDD}">
      <dsp:nvSpPr>
        <dsp:cNvPr id="0" name=""/>
        <dsp:cNvSpPr/>
      </dsp:nvSpPr>
      <dsp:spPr>
        <a:xfrm>
          <a:off x="0" y="1368157"/>
          <a:ext cx="4386429" cy="3334254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B23B0307-0FE5-4D6E-A345-1E928F6E0310}">
      <dsp:nvSpPr>
        <dsp:cNvPr id="0" name=""/>
        <dsp:cNvSpPr/>
      </dsp:nvSpPr>
      <dsp:spPr>
        <a:xfrm>
          <a:off x="4603980" y="3671717"/>
          <a:ext cx="2671306" cy="1484063"/>
        </a:xfrm>
        <a:prstGeom prst="ellipse">
          <a:avLst/>
        </a:prstGeom>
        <a:gradFill rotWithShape="0">
          <a:gsLst>
            <a:gs pos="0">
              <a:schemeClr val="accent2">
                <a:shade val="80000"/>
                <a:hueOff val="0"/>
                <a:satOff val="-2770"/>
                <a:lumOff val="7112"/>
                <a:alphaOff val="0"/>
                <a:shade val="51000"/>
                <a:satMod val="130000"/>
              </a:schemeClr>
            </a:gs>
            <a:gs pos="80000">
              <a:schemeClr val="accent2">
                <a:shade val="80000"/>
                <a:hueOff val="0"/>
                <a:satOff val="-2770"/>
                <a:lumOff val="7112"/>
                <a:alphaOff val="0"/>
                <a:shade val="93000"/>
                <a:satMod val="130000"/>
              </a:schemeClr>
            </a:gs>
            <a:gs pos="100000">
              <a:schemeClr val="accent2">
                <a:shade val="80000"/>
                <a:hueOff val="0"/>
                <a:satOff val="-2770"/>
                <a:lumOff val="7112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b="1" kern="1200" dirty="0" smtClean="0">
              <a:solidFill>
                <a:schemeClr val="bg1">
                  <a:lumMod val="95000"/>
                </a:schemeClr>
              </a:solidFill>
              <a:latin typeface="Californian FB" pitchFamily="18" charset="0"/>
              <a:cs typeface="Arial" charset="0"/>
            </a:rPr>
            <a:t>Discusión de Eventos</a:t>
          </a:r>
          <a:endParaRPr lang="es-ES" sz="2400" b="1" kern="1200" dirty="0">
            <a:solidFill>
              <a:schemeClr val="bg1">
                <a:lumMod val="95000"/>
              </a:schemeClr>
            </a:solidFill>
            <a:latin typeface="Californian FB" pitchFamily="18" charset="0"/>
          </a:endParaRPr>
        </a:p>
      </dsp:txBody>
      <dsp:txXfrm>
        <a:off x="4995184" y="3889053"/>
        <a:ext cx="1888898" cy="1049391"/>
      </dsp:txXfrm>
    </dsp:sp>
    <dsp:sp modelId="{1FCEA5EC-C854-4E59-B6C0-F44BC98B9FF5}">
      <dsp:nvSpPr>
        <dsp:cNvPr id="0" name=""/>
        <dsp:cNvSpPr/>
      </dsp:nvSpPr>
      <dsp:spPr>
        <a:xfrm>
          <a:off x="4984217" y="1584176"/>
          <a:ext cx="3276753" cy="1602228"/>
        </a:xfrm>
        <a:prstGeom prst="ellipse">
          <a:avLst/>
        </a:prstGeom>
        <a:gradFill rotWithShape="0">
          <a:gsLst>
            <a:gs pos="0">
              <a:schemeClr val="accent2">
                <a:shade val="80000"/>
                <a:hueOff val="0"/>
                <a:satOff val="-5541"/>
                <a:lumOff val="14224"/>
                <a:alphaOff val="0"/>
                <a:shade val="51000"/>
                <a:satMod val="130000"/>
              </a:schemeClr>
            </a:gs>
            <a:gs pos="80000">
              <a:schemeClr val="accent2">
                <a:shade val="80000"/>
                <a:hueOff val="0"/>
                <a:satOff val="-5541"/>
                <a:lumOff val="14224"/>
                <a:alphaOff val="0"/>
                <a:shade val="93000"/>
                <a:satMod val="130000"/>
              </a:schemeClr>
            </a:gs>
            <a:gs pos="100000">
              <a:schemeClr val="accent2">
                <a:shade val="80000"/>
                <a:hueOff val="0"/>
                <a:satOff val="-5541"/>
                <a:lumOff val="14224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b="1" kern="1200" dirty="0" smtClean="0">
              <a:solidFill>
                <a:schemeClr val="bg1">
                  <a:lumMod val="95000"/>
                </a:schemeClr>
              </a:solidFill>
              <a:latin typeface="Californian FB" pitchFamily="18" charset="0"/>
              <a:cs typeface="Arial" charset="0"/>
            </a:rPr>
            <a:t>Reacción Personal </a:t>
          </a:r>
          <a:endParaRPr lang="es-ES" sz="2400" b="1" kern="1200" dirty="0">
            <a:solidFill>
              <a:schemeClr val="bg1">
                <a:lumMod val="95000"/>
              </a:schemeClr>
            </a:solidFill>
            <a:latin typeface="Californian FB" pitchFamily="18" charset="0"/>
          </a:endParaRPr>
        </a:p>
      </dsp:txBody>
      <dsp:txXfrm>
        <a:off x="5464086" y="1818817"/>
        <a:ext cx="2317015" cy="1132946"/>
      </dsp:txXfrm>
    </dsp:sp>
    <dsp:sp modelId="{7AAF709A-CFB3-4E31-88DB-A57E0C34C0D5}">
      <dsp:nvSpPr>
        <dsp:cNvPr id="0" name=""/>
        <dsp:cNvSpPr/>
      </dsp:nvSpPr>
      <dsp:spPr>
        <a:xfrm>
          <a:off x="4497543" y="0"/>
          <a:ext cx="2531135" cy="1386732"/>
        </a:xfrm>
        <a:prstGeom prst="ellipse">
          <a:avLst/>
        </a:prstGeom>
        <a:gradFill rotWithShape="0">
          <a:gsLst>
            <a:gs pos="0">
              <a:schemeClr val="accent2">
                <a:shade val="80000"/>
                <a:hueOff val="0"/>
                <a:satOff val="-8311"/>
                <a:lumOff val="21337"/>
                <a:alphaOff val="0"/>
                <a:shade val="51000"/>
                <a:satMod val="130000"/>
              </a:schemeClr>
            </a:gs>
            <a:gs pos="80000">
              <a:schemeClr val="accent2">
                <a:shade val="80000"/>
                <a:hueOff val="0"/>
                <a:satOff val="-8311"/>
                <a:lumOff val="21337"/>
                <a:alphaOff val="0"/>
                <a:shade val="93000"/>
                <a:satMod val="130000"/>
              </a:schemeClr>
            </a:gs>
            <a:gs pos="100000">
              <a:schemeClr val="accent2">
                <a:shade val="80000"/>
                <a:hueOff val="0"/>
                <a:satOff val="-8311"/>
                <a:lumOff val="2133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b="1" kern="1200" dirty="0" smtClean="0">
              <a:solidFill>
                <a:schemeClr val="bg1">
                  <a:lumMod val="95000"/>
                </a:schemeClr>
              </a:solidFill>
              <a:latin typeface="Californian FB" pitchFamily="18" charset="0"/>
              <a:cs typeface="Arial" charset="0"/>
            </a:rPr>
            <a:t>Introducción</a:t>
          </a:r>
          <a:endParaRPr lang="es-ES" sz="2400" b="1" kern="1200" dirty="0">
            <a:solidFill>
              <a:schemeClr val="bg1">
                <a:lumMod val="95000"/>
              </a:schemeClr>
            </a:solidFill>
            <a:latin typeface="Californian FB" pitchFamily="18" charset="0"/>
          </a:endParaRPr>
        </a:p>
      </dsp:txBody>
      <dsp:txXfrm>
        <a:off x="4868219" y="203082"/>
        <a:ext cx="1789783" cy="980568"/>
      </dsp:txXfrm>
    </dsp:sp>
    <dsp:sp modelId="{64836C30-EAC0-47AD-AC09-CC3EFBE2717E}">
      <dsp:nvSpPr>
        <dsp:cNvPr id="0" name=""/>
        <dsp:cNvSpPr/>
      </dsp:nvSpPr>
      <dsp:spPr>
        <a:xfrm>
          <a:off x="2254923" y="4690455"/>
          <a:ext cx="2549708" cy="1721551"/>
        </a:xfrm>
        <a:prstGeom prst="ellipse">
          <a:avLst/>
        </a:prstGeom>
        <a:gradFill rotWithShape="0">
          <a:gsLst>
            <a:gs pos="0">
              <a:schemeClr val="accent2">
                <a:shade val="80000"/>
                <a:hueOff val="0"/>
                <a:satOff val="-11081"/>
                <a:lumOff val="28449"/>
                <a:alphaOff val="0"/>
                <a:shade val="51000"/>
                <a:satMod val="130000"/>
              </a:schemeClr>
            </a:gs>
            <a:gs pos="80000">
              <a:schemeClr val="accent2">
                <a:shade val="80000"/>
                <a:hueOff val="0"/>
                <a:satOff val="-11081"/>
                <a:lumOff val="28449"/>
                <a:alphaOff val="0"/>
                <a:shade val="93000"/>
                <a:satMod val="130000"/>
              </a:schemeClr>
            </a:gs>
            <a:gs pos="100000">
              <a:schemeClr val="accent2">
                <a:shade val="80000"/>
                <a:hueOff val="0"/>
                <a:satOff val="-11081"/>
                <a:lumOff val="2844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200" b="1" kern="1200" dirty="0" smtClean="0">
              <a:solidFill>
                <a:schemeClr val="bg1">
                  <a:lumMod val="95000"/>
                </a:schemeClr>
              </a:solidFill>
              <a:latin typeface="Californian FB" pitchFamily="18" charset="0"/>
            </a:rPr>
            <a:t>Resumen</a:t>
          </a:r>
          <a:endParaRPr lang="es-ES" sz="3200" b="1" kern="1200" dirty="0">
            <a:solidFill>
              <a:schemeClr val="bg1">
                <a:lumMod val="95000"/>
              </a:schemeClr>
            </a:solidFill>
            <a:latin typeface="Californian FB" pitchFamily="18" charset="0"/>
          </a:endParaRPr>
        </a:p>
      </dsp:txBody>
      <dsp:txXfrm>
        <a:off x="2628319" y="4942570"/>
        <a:ext cx="1802916" cy="121732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7#1">
  <dgm:title val=""/>
  <dgm:desc val=""/>
  <dgm:catLst>
    <dgm:cat type="list" pri="12000"/>
    <dgm:cat type="process" pri="20000"/>
    <dgm:cat type="relationship" pri="14000"/>
    <dgm:cat type="convert" pri="8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target2">
  <dgm:title val=""/>
  <dgm:desc val=""/>
  <dgm:catLst>
    <dgm:cat type="relationship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chMax val="3"/>
      <dgm:chPref val="1"/>
      <dgm:dir/>
      <dgm:animLvl val="lvl"/>
      <dgm:resizeHandles/>
    </dgm:varLst>
    <dgm:alg type="composite">
      <dgm:param type="horzAlign" val="none"/>
      <dgm:param type="vertAlign" val="none"/>
    </dgm:alg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 ch" ptType="node node" st="1 1" cnt="1 0" func="cnt" op="gt" val="0">
            <dgm:choose name="Name5">
              <dgm:if name="Name6" axis="ch ch" ptType="node node" st="2 1" cnt="1 0" func="cnt" op="gt" val="0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2"/>
                  <dgm:constr type="t" for="ch" forName="middleBox" refType="h" fact="0.25"/>
                  <dgm:constr type="w" for="ch" forName="middleBox" refType="w" fact="0.775"/>
                  <dgm:constr type="h" for="ch" forName="middleBox" refType="h" fact="0.7"/>
                  <dgm:constr type="l" for="ch" forName="centerBox" refType="w" fact="0.395"/>
                  <dgm:constr type="t" for="ch" forName="centerBox" refType="h" fact="0.5"/>
                  <dgm:constr type="w" for="ch" forName="centerBox" refType="w" fact="0.555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if>
              <dgm:else name="Name7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2"/>
                  <dgm:constr type="t" for="ch" forName="middleBox" refType="h" fact="0.25"/>
                  <dgm:constr type="w" for="ch" forName="middleBox" refType="w" fact="0.775"/>
                  <dgm:constr type="h" for="ch" forName="middleBox" refType="h" fact="0.7"/>
                  <dgm:constr type="l" for="ch" forName="centerBox" refType="w" fact="0.225"/>
                  <dgm:constr type="t" for="ch" forName="centerBox" refType="h" fact="0.5"/>
                  <dgm:constr type="w" for="ch" forName="centerBox" refType="w" fact="0.725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else>
            </dgm:choose>
          </dgm:if>
          <dgm:else name="Name8">
            <dgm:choose name="Name9">
              <dgm:if name="Name10" axis="ch ch" ptType="node node" st="2 1" cnt="1 0" func="cnt" op="gt" val="0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95"/>
                  <dgm:constr type="h" for="ch" forName="middleBox" refType="h" fact="0.7"/>
                  <dgm:constr type="l" for="ch" forName="centerBox" refType="w" fact="0.26"/>
                  <dgm:constr type="t" for="ch" forName="centerBox" refType="h" fact="0.5"/>
                  <dgm:constr type="w" for="ch" forName="centerBox" refType="w" fact="0.69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if>
              <dgm:else name="Name11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9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9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else>
            </dgm:choose>
          </dgm:else>
        </dgm:choose>
      </dgm:if>
      <dgm:else name="Name12">
        <dgm:choose name="Name13">
          <dgm:if name="Name14" axis="ch ch" ptType="node node" st="1 1" cnt="1 0" func="cnt" op="gt" val="0">
            <dgm:choose name="Name15">
              <dgm:if name="Name16" axis="ch ch" ptType="node node" st="2 1" cnt="1 0" func="cnt" op="gt" val="0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77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55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if>
              <dgm:else name="Name17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77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725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else>
            </dgm:choose>
          </dgm:if>
          <dgm:else name="Name18">
            <dgm:choose name="Name19">
              <dgm:if name="Name20" axis="ch ch" ptType="node node" st="2 1" cnt="1 0" func="cnt" op="gt" val="0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9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69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if>
              <dgm:else name="Name21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9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9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else>
            </dgm:choose>
          </dgm:else>
        </dgm:choose>
      </dgm:else>
    </dgm:choose>
    <dgm:ruleLst/>
    <dgm:choose name="Name22">
      <dgm:if name="Name23" axis="root ch" ptType="all node" st="1 1" cnt="0 0" func="cnt" op="gte" val="1">
        <dgm:layoutNode name="outerBox" styleLbl="node1">
          <dgm:alg type="composite">
            <dgm:param type="horzAlign" val="none"/>
            <dgm:param type="vertAlign" val="none"/>
          </dgm:alg>
          <dgm:shape xmlns:r="http://schemas.openxmlformats.org/officeDocument/2006/relationships" r:blip="">
            <dgm:adjLst/>
          </dgm:shape>
          <dgm:presOf/>
          <dgm:choose name="Name24">
            <dgm:if name="Name25" axis="root ch" ptType="all node" st="1 1" cnt="0 0" func="cnt" op="gt" val="1">
              <dgm:choose name="Name26">
                <dgm:if name="Name27" func="var" arg="dir" op="equ" val="norm">
                  <dgm:constrLst>
                    <dgm:constr type="l" for="ch" forName="outerBoxParent"/>
                    <dgm:constr type="t" for="ch" forName="outerBoxParent"/>
                    <dgm:constr type="w" for="ch" forName="outerBoxParent" refType="w"/>
                    <dgm:constr type="h" for="ch" forName="outerBoxParent" refType="h"/>
                    <dgm:constr type="bMarg" for="ch" forName="outerBoxParent" refType="h" fact="2.2"/>
                    <dgm:constr type="l" for="ch" forName="outerBoxChildren" refType="w" fact="0.025"/>
                    <dgm:constr type="t" for="ch" forName="outerBoxChildren" refType="h" fact="0.25"/>
                    <dgm:constr type="w" for="ch" forName="outerBoxChildren" refType="w" fact="0.15"/>
                    <dgm:constr type="h" for="ch" forName="outerBoxChildren" refType="h" fact="0.7"/>
                  </dgm:constrLst>
                </dgm:if>
                <dgm:else name="Name28">
                  <dgm:constrLst>
                    <dgm:constr type="l" for="ch" forName="outerBoxParent"/>
                    <dgm:constr type="t" for="ch" forName="outerBoxParent"/>
                    <dgm:constr type="w" for="ch" forName="outerBoxParent" refType="w"/>
                    <dgm:constr type="h" for="ch" forName="outerBoxParent" refType="h"/>
                    <dgm:constr type="bMarg" for="ch" forName="outerBoxParent" refType="h" fact="2.2"/>
                    <dgm:constr type="l" for="ch" forName="outerBoxChildren" refType="w" fact="0.825"/>
                    <dgm:constr type="t" for="ch" forName="outerBoxChildren" refType="h" fact="0.25"/>
                    <dgm:constr type="w" for="ch" forName="outerBoxChildren" refType="w" fact="0.15"/>
                    <dgm:constr type="h" for="ch" forName="outerBoxChildren" refType="h" fact="0.7"/>
                  </dgm:constrLst>
                </dgm:else>
              </dgm:choose>
            </dgm:if>
            <dgm:else name="Name29">
              <dgm:constrLst>
                <dgm:constr type="l" for="ch" forName="outerBoxParent"/>
                <dgm:constr type="t" for="ch" forName="outerBoxParent"/>
                <dgm:constr type="w" for="ch" forName="outerBoxParent" refType="w"/>
                <dgm:constr type="h" for="ch" forName="outerBoxParent" refType="h"/>
                <dgm:constr type="bMarg" for="ch" forName="outerBoxParent" refType="h" fact="1.75"/>
                <dgm:constr type="l" for="ch" forName="outerBoxChildren" refType="w" fact="0.025"/>
                <dgm:constr type="t" for="ch" forName="outerBoxChildren" refType="h" fact="0.45"/>
                <dgm:constr type="w" for="ch" forName="outerBoxChildren" refType="w" fact="0.95"/>
                <dgm:constr type="h" for="ch" forName="outerBoxChildren" refType="h" fact="0.45"/>
              </dgm:constrLst>
            </dgm:else>
          </dgm:choose>
          <dgm:ruleLst/>
          <dgm:layoutNode name="outerBoxParent" styleLbl="node1">
            <dgm:alg type="tx">
              <dgm:param type="txAnchorVert" val="t"/>
              <dgm:param type="parTxLTRAlign" val="l"/>
              <dgm:param type="parTxRTLAlign" val="r"/>
            </dgm:alg>
            <dgm:shape xmlns:r="http://schemas.openxmlformats.org/officeDocument/2006/relationships" type="roundRect" r:blip="">
              <dgm:adjLst>
                <dgm:adj idx="1" val="0.085"/>
              </dgm:adjLst>
            </dgm:shape>
            <dgm:presOf axis="ch" ptType="node" cnt="1"/>
            <dgm:constrLst>
              <dgm:constr type="t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  <dgm:layoutNode name="outerBoxChildren">
            <dgm:choose name="Name30">
              <dgm:if name="Name31" axis="root ch" ptType="all node" st="1 1" cnt="0 0" func="cnt" op="gt" val="1">
                <dgm:alg type="lin">
                  <dgm:param type="linDir" val="fromT"/>
                  <dgm:param type="vertAlign" val="t"/>
                </dgm:alg>
              </dgm:if>
              <dgm:else name="Name32">
                <dgm:choose name="Name33">
                  <dgm:if name="Name34" func="var" arg="dir" op="equ" val="norm">
                    <dgm:alg type="lin">
                      <dgm:param type="horzAlign" val="l"/>
                    </dgm:alg>
                  </dgm:if>
                  <dgm:else name="Name35">
                    <dgm:alg type="lin">
                      <dgm:param type="linDir" val="fromR"/>
                      <dgm:param type="horzAlign" val="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>
              <dgm:constr type="w" for="ch" forName="oChild" refType="w"/>
              <dgm:constr type="h" for="ch" forName="oChild" refType="h"/>
            </dgm:constrLst>
            <dgm:ruleLst/>
            <dgm:forEach name="Name36" axis="ch ch" ptType="node node" st="1 1" cnt="1 0">
              <dgm:layoutNode name="oChild" styleLbl="fgAcc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forEach name="Name37" axis="followSib" ptType="sibTrans" cnt="1">
                <dgm:layoutNode name="outerSibTrans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userA"/>
                    <dgm:constr type="w" refType="userA" fact="0.015"/>
                    <dgm:constr type="h" refType="userA" fact="0.015"/>
                  </dgm:constrLst>
                  <dgm:ruleLst/>
                </dgm:layoutNode>
              </dgm:forEach>
            </dgm:forEach>
          </dgm:layoutNode>
        </dgm:layoutNode>
      </dgm:if>
      <dgm:else name="Name38"/>
    </dgm:choose>
    <dgm:choose name="Name39">
      <dgm:if name="Name40" axis="root ch" ptType="all node" st="1 1" cnt="0 0" func="cnt" op="gte" val="2">
        <dgm:layoutNode name="middleBox">
          <dgm:alg type="composite">
            <dgm:param type="horzAlign" val="none"/>
            <dgm:param type="vertAlign" val="none"/>
          </dgm:alg>
          <dgm:shape xmlns:r="http://schemas.openxmlformats.org/officeDocument/2006/relationships" r:blip="">
            <dgm:adjLst/>
          </dgm:shape>
          <dgm:presOf/>
          <dgm:choose name="Name41">
            <dgm:if name="Name42" axis="root ch" ptType="all node" st="1 1" cnt="0 0" func="cnt" op="gt" val="2">
              <dgm:choose name="Name43">
                <dgm:if name="Name44" func="var" arg="dir" op="equ" val="norm">
                  <dgm:constrLst>
                    <dgm:constr type="l" for="ch" forName="middleBoxParent"/>
                    <dgm:constr type="t" for="ch" forName="middleBoxParent"/>
                    <dgm:constr type="w" for="ch" forName="middleBoxParent" refType="w"/>
                    <dgm:constr type="h" for="ch" forName="middleBoxParent" refType="h"/>
                    <dgm:constr type="bMarg" for="ch" forName="middleBoxParent" refType="h" fact="1.8"/>
                    <dgm:constr type="l" for="ch" forName="middleBoxChildren" refType="w" fact="0.025"/>
                    <dgm:constr type="t" for="ch" forName="middleBoxChildren" refType="h" fact="0.35"/>
                    <dgm:constr type="w" for="ch" forName="middleBoxChildren" refType="w" fact="0.2"/>
                    <dgm:constr type="h" for="ch" forName="middleBoxChildren" refType="h" fact="0.575"/>
                  </dgm:constrLst>
                </dgm:if>
                <dgm:else name="Name45">
                  <dgm:constrLst>
                    <dgm:constr type="l" for="ch" forName="middleBoxParent"/>
                    <dgm:constr type="t" for="ch" forName="middleBoxParent"/>
                    <dgm:constr type="w" for="ch" forName="middleBoxParent" refType="w"/>
                    <dgm:constr type="h" for="ch" forName="middleBoxParent" refType="h"/>
                    <dgm:constr type="bMarg" for="ch" forName="middleBoxParent" refType="h" fact="1.8"/>
                    <dgm:constr type="l" for="ch" forName="middleBoxChildren" refType="w" fact="0.775"/>
                    <dgm:constr type="t" for="ch" forName="middleBoxChildren" refType="h" fact="0.35"/>
                    <dgm:constr type="w" for="ch" forName="middleBoxChildren" refType="w" fact="0.2"/>
                    <dgm:constr type="h" for="ch" forName="middleBoxChildren" refType="h" fact="0.575"/>
                  </dgm:constrLst>
                </dgm:else>
              </dgm:choose>
            </dgm:if>
            <dgm:else name="Name46">
              <dgm:constrLst>
                <dgm:constr type="l" for="ch" forName="middleBoxParent"/>
                <dgm:constr type="t" for="ch" forName="middleBoxParent"/>
                <dgm:constr type="w" for="ch" forName="middleBoxParent" refType="w"/>
                <dgm:constr type="h" for="ch" forName="middleBoxParent" refType="h"/>
                <dgm:constr type="bMarg" for="ch" forName="middleBoxParent" refType="h" fact="1.8"/>
                <dgm:constr type="l" for="ch" forName="middleBoxChildren" refType="w" fact="0.025"/>
                <dgm:constr type="t" for="ch" forName="middleBoxChildren" refType="h" fact="0.45"/>
                <dgm:constr type="w" for="ch" forName="middleBoxChildren" refType="w" fact="0.95"/>
                <dgm:constr type="h" for="ch" forName="middleBoxChildren" refType="h" fact="0.45"/>
              </dgm:constrLst>
            </dgm:else>
          </dgm:choose>
          <dgm:ruleLst/>
          <dgm:layoutNode name="middleBoxParent" styleLbl="node1">
            <dgm:alg type="tx">
              <dgm:param type="txAnchorVert" val="t"/>
              <dgm:param type="parTxLTRAlign" val="l"/>
              <dgm:param type="parTxRTLAlign" val="r"/>
            </dgm:alg>
            <dgm:shape xmlns:r="http://schemas.openxmlformats.org/officeDocument/2006/relationships" type="roundRect" r:blip="">
              <dgm:adjLst>
                <dgm:adj idx="1" val="0.105"/>
              </dgm:adjLst>
            </dgm:shape>
            <dgm:presOf axis="ch" ptType="node" st="2" cnt="1"/>
            <dgm:constrLst>
              <dgm:constr type="t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  <dgm:layoutNode name="middleBoxChildren">
            <dgm:choose name="Name47">
              <dgm:if name="Name48" axis="root ch" ptType="all node" st="1 1" cnt="0 0" func="cnt" op="gt" val="2">
                <dgm:alg type="lin">
                  <dgm:param type="linDir" val="fromT"/>
                  <dgm:param type="vertAlign" val="t"/>
                </dgm:alg>
              </dgm:if>
              <dgm:else name="Name49">
                <dgm:choose name="Name50">
                  <dgm:if name="Name51" func="var" arg="dir" op="equ" val="norm">
                    <dgm:alg type="lin">
                      <dgm:param type="horzAlign" val="l"/>
                    </dgm:alg>
                  </dgm:if>
                  <dgm:else name="Name52">
                    <dgm:alg type="lin">
                      <dgm:param type="linDir" val="fromR"/>
                      <dgm:param type="horzAlign" val="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>
              <dgm:constr type="w" for="ch" forName="mChild" refType="w"/>
              <dgm:constr type="h" for="ch" forName="mChild" refType="h"/>
            </dgm:constrLst>
            <dgm:ruleLst/>
            <dgm:forEach name="Name53" axis="ch ch" ptType="node node" st="2 1" cnt="1 0">
              <dgm:layoutNode name="mChild" styleLbl="fgAcc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forEach name="Name54" axis="followSib" ptType="sibTrans" cnt="1">
                <dgm:layoutNode name="middleSibTrans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userA"/>
                    <dgm:constr type="w" refType="userA" fact="0.015"/>
                    <dgm:constr type="h" refType="userA" fact="0.015"/>
                  </dgm:constrLst>
                  <dgm:ruleLst/>
                </dgm:layoutNode>
              </dgm:forEach>
            </dgm:forEach>
          </dgm:layoutNode>
        </dgm:layoutNode>
      </dgm:if>
      <dgm:else name="Name55"/>
    </dgm:choose>
    <dgm:choose name="Name56">
      <dgm:if name="Name57" axis="root ch" ptType="all node" st="1 1" cnt="0 0" func="cnt" op="gte" val="3">
        <dgm:layoutNode name="centerBox">
          <dgm:alg type="composite">
            <dgm:param type="horzAlign" val="none"/>
            <dgm:param type="vertAlign" val="none"/>
          </dgm:alg>
          <dgm:shape xmlns:r="http://schemas.openxmlformats.org/officeDocument/2006/relationships" r:blip="">
            <dgm:adjLst/>
          </dgm:shape>
          <dgm:presOf/>
          <dgm:choose name="Name58">
            <dgm:if name="Name59" axis="ch ch" ptType="node node" st="3 1" cnt="1 0" func="cnt" op="gt" val="0">
              <dgm:constrLst>
                <dgm:constr type="l" for="ch" forName="centerBoxParent"/>
                <dgm:constr type="t" for="ch" forName="centerBoxParent"/>
                <dgm:constr type="w" for="ch" forName="centerBoxParent" refType="w"/>
                <dgm:constr type="h" for="ch" forName="centerBoxParent" refType="h"/>
                <dgm:constr type="bMarg" for="ch" forName="centerBoxParent" refType="h" fact="1.6"/>
                <dgm:constr type="l" for="ch" forName="centerBoxChildren" refType="w" fact="0.025"/>
                <dgm:constr type="t" for="ch" forName="centerBoxChildren" refType="h" fact="0.45"/>
                <dgm:constr type="w" for="ch" forName="centerBoxChildren" refType="w" fact="0.95"/>
                <dgm:constr type="h" for="ch" forName="centerBoxChildren" refType="h" fact="0.45"/>
              </dgm:constrLst>
            </dgm:if>
            <dgm:else name="Name60">
              <dgm:constrLst>
                <dgm:constr type="l" for="ch" forName="centerBoxParent"/>
                <dgm:constr type="t" for="ch" forName="centerBoxParent"/>
                <dgm:constr type="w" for="ch" forName="centerBoxParent" refType="w"/>
                <dgm:constr type="h" for="ch" forName="centerBoxParent" refType="h"/>
              </dgm:constrLst>
            </dgm:else>
          </dgm:choose>
          <dgm:ruleLst/>
          <dgm:layoutNode name="centerBoxParent" styleLbl="node1">
            <dgm:alg type="tx">
              <dgm:param type="txAnchorVert" val="t"/>
              <dgm:param type="parTxLTRAlign" val="l"/>
              <dgm:param type="parTxRTLAlign" val="r"/>
            </dgm:alg>
            <dgm:shape xmlns:r="http://schemas.openxmlformats.org/officeDocument/2006/relationships" type="roundRect" r:blip="">
              <dgm:adjLst>
                <dgm:adj idx="1" val="0.105"/>
              </dgm:adjLst>
            </dgm:shape>
            <dgm:presOf axis="ch" ptType="node" st="3" cnt="1"/>
            <dgm:constrLst>
              <dgm:constr type="t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  <dgm:choose name="Name61">
            <dgm:if name="Name62" axis="ch ch" ptType="node node" st="3 1" cnt="1 0" func="cnt" op="gt" val="0">
              <dgm:layoutNode name="centerBoxChildren">
                <dgm:choose name="Name63">
                  <dgm:if name="Name64" func="var" arg="dir" op="equ" val="norm">
                    <dgm:alg type="lin">
                      <dgm:param type="horzAlign" val="l"/>
                    </dgm:alg>
                  </dgm:if>
                  <dgm:else name="Name65">
                    <dgm:alg type="lin">
                      <dgm:param type="linDir" val="fromR"/>
                      <dgm:param type="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cChild" refType="w"/>
                  <dgm:constr type="h" for="ch" forName="cChild" refType="h"/>
                </dgm:constrLst>
                <dgm:ruleLst/>
                <dgm:forEach name="Name66" axis="ch ch" ptType="node node" st="3 1" cnt="1 0">
                  <dgm:layoutNode name="cChild" styleLbl="fgAcc1">
                    <dgm:varLst>
                      <dgm:bulletEnabled val="1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05"/>
                      </dgm:adjLst>
                    </dgm:shape>
                    <dgm:presOf axis="desOrSelf" ptType="node"/>
                    <dgm:constrLst>
                      <dgm:constr type="tMarg" refType="primFontSz" fact="0.3"/>
                      <dgm:constr type="bMarg" refType="primFontSz" fact="0.3"/>
                      <dgm:constr type="lMarg" refType="primFontSz" fact="0.3"/>
                      <dgm:constr type="rMarg" refType="primFontSz" fact="0.3"/>
                    </dgm:constrLst>
                    <dgm:ruleLst>
                      <dgm:rule type="primFontSz" val="5" fact="NaN" max="NaN"/>
                    </dgm:ruleLst>
                  </dgm:layoutNode>
                  <dgm:forEach name="Name67" axis="followSib" ptType="sibTrans" cnt="1">
                    <dgm:layoutNode name="centerSibTrans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  <dgm:constrLst>
                        <dgm:constr type="userA"/>
                        <dgm:constr type="w" refType="userA" fact="0.015"/>
                        <dgm:constr type="h" refType="userA" fact="0.015"/>
                      </dgm:constrLst>
                      <dgm:ruleLst/>
                    </dgm:layoutNode>
                  </dgm:forEach>
                </dgm:forEach>
              </dgm:layoutNode>
            </dgm:if>
            <dgm:else name="Name68"/>
          </dgm:choose>
        </dgm:layoutNode>
      </dgm:if>
      <dgm:else name="Name69"/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radial2">
  <dgm:title val=""/>
  <dgm:desc val=""/>
  <dgm:catLst>
    <dgm:cat type="relationship" pri="20000"/>
    <dgm:cat type="conver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cycle" refType="w"/>
      <dgm:constr type="h" for="ch" forName="cycle" refType="h"/>
    </dgm:constrLst>
    <dgm:ruleLst/>
    <dgm:layoutNode name="cycle">
      <dgm:choose name="Name0">
        <dgm:if name="Name1" func="var" arg="dir" op="equ" val="norm">
          <dgm:choose name="Name2">
            <dgm:if name="Name3" axis="ch" ptType="node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if name="Name4" axis="ch" ptType="node" func="cnt" op="equ" val="2">
              <dgm:alg type="cycle">
                <dgm:param type="stAng" val="70"/>
                <dgm:param type="spanAng" val="40"/>
                <dgm:param type="ctrShpMap" val="fNode"/>
              </dgm:alg>
            </dgm:if>
            <dgm:if name="Name5" axis="ch" ptType="node" func="cnt" op="equ" val="3">
              <dgm:alg type="cycle">
                <dgm:param type="stAng" val="60"/>
                <dgm:param type="spanAng" val="60"/>
                <dgm:param type="ctrShpMap" val="fNode"/>
              </dgm:alg>
            </dgm:if>
            <dgm:else name="Name6">
              <dgm:alg type="cycle">
                <dgm:param type="stAng" val="45"/>
                <dgm:param type="spanAng" val="90"/>
                <dgm:param type="ctrShpMap" val="fNode"/>
              </dgm:alg>
            </dgm:else>
          </dgm:choose>
        </dgm:if>
        <dgm:else name="Name7">
          <dgm:choose name="Name8">
            <dgm:if name="Name9" axis="ch" ptType="node" func="cnt" op="lte" val="1">
              <dgm:alg type="cycle">
                <dgm:param type="stAng" val="-90"/>
                <dgm:param type="spanAng" val="-360"/>
                <dgm:param type="ctrShpMap" val="fNode"/>
              </dgm:alg>
            </dgm:if>
            <dgm:if name="Name10" axis="ch" ptType="node" func="cnt" op="equ" val="2">
              <dgm:alg type="cycle">
                <dgm:param type="stAng" val="-70"/>
                <dgm:param type="spanAng" val="-40"/>
                <dgm:param type="ctrShpMap" val="fNode"/>
              </dgm:alg>
            </dgm:if>
            <dgm:if name="Name11" axis="ch" ptType="node" func="cnt" op="equ" val="3">
              <dgm:alg type="cycle">
                <dgm:param type="stAng" val="-60"/>
                <dgm:param type="spanAng" val="-60"/>
                <dgm:param type="ctrShpMap" val="fNode"/>
              </dgm:alg>
            </dgm:if>
            <dgm:else name="Name12">
              <dgm:alg type="cycle">
                <dgm:param type="stAng" val="-45"/>
                <dgm:param type="spanAng" val="-90"/>
                <dgm:param type="ctrShpMap" val="fNode"/>
              </dgm:alg>
            </dgm:else>
          </dgm:choose>
        </dgm:else>
      </dgm:choose>
      <dgm:shape xmlns:r="http://schemas.openxmlformats.org/officeDocument/2006/relationships" r:blip="">
        <dgm:adjLst/>
      </dgm:shape>
      <dgm:presOf/>
      <dgm:constrLst>
        <dgm:constr type="sp" val="20"/>
        <dgm:constr type="w" for="ch" forName="centerShape" refType="w"/>
        <dgm:constr type="w" for="ch" forName="node" refType="w" refFor="ch" refForName="centerShape" fact="1.5"/>
        <dgm:constr type="sibSp" refType="w" refFor="ch" refForName="centerShape" op="equ" fact="0.08"/>
        <dgm:constr type="primFontSz" for="des" forName="parentNode" op="equ" val="65"/>
        <dgm:constr type="secFontSz" for="des" forName="childNode" op="equ" val="65"/>
      </dgm:constrLst>
      <dgm:ruleLst/>
      <dgm:choose name="Name13">
        <dgm:if name="Name14" axis="ch" ptType="node" hideLastTrans="0" func="cnt" op="gte" val="1">
          <dgm:layoutNode name="centerShape" styleLbl="node0">
            <dgm:alg type="composite"/>
            <dgm:shape xmlns:r="http://schemas.openxmlformats.org/officeDocument/2006/relationships" r:blip="">
              <dgm:adjLst/>
            </dgm:shape>
            <dgm:presOf axis="ch" ptType="node" cnt="1"/>
            <dgm:constrLst>
              <dgm:constr type="w" for="ch" forName="connSite" refType="w" fact="0.7"/>
              <dgm:constr type="h" for="ch" forName="connSite" refType="w" fact="0.7"/>
              <dgm:constr type="ctrX" for="ch" forName="connSite" refType="w" fact="0.5"/>
              <dgm:constr type="ctrY" for="ch" forName="connSite" refType="h" fact="0.5"/>
              <dgm:constr type="w" for="ch" forName="visible" refType="w"/>
              <dgm:constr type="h" for="ch" forName="visible" refType="w"/>
              <dgm:constr type="ctrX" for="ch" forName="visible" refType="w" fact="0.5"/>
              <dgm:constr type="ctrY" for="ch" forName="visible" refType="h" fact="0.5"/>
            </dgm:constrLst>
            <dgm:ruleLst/>
            <dgm:layoutNode name="connSite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visible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</dgm:layoutNode>
        </dgm:if>
        <dgm:else name="Name15"/>
      </dgm:choose>
      <dgm:forEach name="Name16" axis="ch">
        <dgm:forEach name="Name17" axis="self" ptType="node">
          <dgm:layoutNode name="node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func="var" arg="dir" op="equ" val="norm">
                <dgm:constrLst>
                  <dgm:constr type="t" for="ch" forName="parentNode"/>
                  <dgm:constr type="l" for="ch" forName="parentNode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 refType="w" refFor="ch" refForName="parentNode" op="equ" fact="1.1"/>
                  <dgm:constr type="w" for="ch" forName="childNode" refType="w" fact="0.6"/>
                  <dgm:constr type="h" for="ch" forName="childNode" refType="h" refFor="ch" refForName="parentNode"/>
                </dgm:constrLst>
              </dgm:if>
              <dgm:else name="Name20">
                <dgm:constrLst>
                  <dgm:constr type="t" for="ch" forName="parentNode"/>
                  <dgm:constr type="r" for="ch" forName="parentNode" refType="w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/>
                  <dgm:constr type="w" for="ch" forName="childNode" refType="w" fact="0.6"/>
                  <dgm:constr type="h" for="ch" forName="childNode" refType="h" refFor="ch" refForName="parentNode"/>
                </dgm:constrLst>
              </dgm:else>
            </dgm:choose>
            <dgm:ruleLst/>
            <dgm:layoutNode name="parentNode" styleLbl="node1">
              <dgm:varLst>
                <dgm:chMax val="1"/>
                <dgm:bulletEnabled val="1"/>
              </dgm:varLst>
              <dgm:alg type="tx"/>
              <dgm:shape xmlns:r="http://schemas.openxmlformats.org/officeDocument/2006/relationships" type="ellipse" r:blip="">
                <dgm:adjLst/>
              </dgm:shape>
              <dgm:presOf axis="self"/>
              <dgm:constrLst>
                <dgm:constr type="tMarg" refType="primFontSz" fact="0.05"/>
                <dgm:constr type="bMarg" refType="primFontSz" fact="0.05"/>
                <dgm:constr type="lMarg" refType="primFontSz" fact="0.05"/>
                <dgm:constr type="rMarg" refType="primFontSz" fact="0.05"/>
              </dgm:constrLst>
              <dgm:ruleLst>
                <dgm:rule type="primFontSz" val="5" fact="NaN" max="NaN"/>
              </dgm:ruleLst>
            </dgm:layoutNode>
            <dgm:layoutNode name="childNode" styleLbl="revTx" moveWith="parentNode">
              <dgm:varLst>
                <dgm:bulletEnabled val="1"/>
              </dgm:varLst>
              <dgm:alg type="tx">
                <dgm:param type="txAnchorVertCh" val="mid"/>
                <dgm:param type="stBulletLvl" val="1"/>
              </dgm:alg>
              <dgm:choose name="Name21">
                <dgm:if name="Name22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23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tMarg"/>
                <dgm:constr type="bMarg"/>
                <dgm:constr type="lMarg"/>
                <dgm:constr type="rMarg"/>
              </dgm:constrLst>
              <dgm:ruleLst>
                <dgm:rule type="secFontSz" val="5" fact="NaN" max="NaN"/>
              </dgm:ruleLst>
            </dgm:layoutNode>
          </dgm:layoutNode>
        </dgm:forEach>
        <dgm:forEach name="Name24" axis="self" ptType="parTrans" cnt="1">
          <dgm:layoutNode name="Name25">
            <dgm:alg type="conn">
              <dgm:param type="dim" val="1D"/>
              <dgm:param type="endSty" val="noArr"/>
              <dgm:param type="begPts" val="auto"/>
              <dgm:param type="endPts" val="auto"/>
              <dgm:param type="srcNode" val="connSite"/>
              <dgm:param type="dstNode" val="parentNode"/>
            </dgm:alg>
            <dgm:shape xmlns:r="http://schemas.openxmlformats.org/officeDocument/2006/relationships" type="conn" r:blip="" zOrderOff="-99">
              <dgm:adjLst/>
            </dgm:shape>
            <dgm:presOf axis="self"/>
            <dgm:constrLst>
              <dgm:constr type="connDist"/>
              <dgm:constr type="w" val="1"/>
              <dgm:constr type="h" val="5"/>
              <dgm:constr type="begPad"/>
              <dgm:constr type="endPad"/>
            </dgm:constrLst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36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2050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-11798300" y="-11796713"/>
            <a:ext cx="11796712" cy="1249045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sp>
      <p:sp>
        <p:nvSpPr>
          <p:cNvPr id="2051" name="Rectangle 3"/>
          <p:cNvSpPr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3225" cy="41116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s-ES" smtClean="0"/>
          </a:p>
        </p:txBody>
      </p:sp>
    </p:spTree>
    <p:extLst>
      <p:ext uri="{BB962C8B-B14F-4D97-AF65-F5344CB8AC3E}">
        <p14:creationId xmlns:p14="http://schemas.microsoft.com/office/powerpoint/2010/main" val="231678778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1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4813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s-E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0723" name="2 Marcador de notas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</p:spPr>
        <p:txBody>
          <a:bodyPr lIns="91440" tIns="45720" rIns="91440" bIns="45720"/>
          <a:lstStyle/>
          <a:p>
            <a:pPr defTabSz="914400">
              <a:spcBef>
                <a:spcPct val="0"/>
              </a:spcBef>
            </a:pPr>
            <a:endParaRPr lang="es-ES"/>
          </a:p>
        </p:txBody>
      </p:sp>
      <p:sp>
        <p:nvSpPr>
          <p:cNvPr id="30724" name="3 Marcador de número de diapositiva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defTabSz="914400" eaLnBrk="1" hangingPunct="1">
              <a:buClrTx/>
              <a:buSzTx/>
              <a:buFontTx/>
              <a:buNone/>
            </a:pPr>
            <a:fld id="{48CA0459-534C-4A15-BCE7-49E5E0BD4231}" type="slidenum">
              <a:rPr lang="es-ES" sz="1200">
                <a:solidFill>
                  <a:schemeClr val="tx1"/>
                </a:solidFill>
                <a:latin typeface="Calibri" pitchFamily="34" charset="0"/>
                <a:cs typeface="Arial" charset="0"/>
              </a:rPr>
              <a:pPr algn="r" defTabSz="914400" eaLnBrk="1" hangingPunct="1">
                <a:buClrTx/>
                <a:buSzTx/>
                <a:buFontTx/>
                <a:buNone/>
              </a:pPr>
              <a:t>10</a:t>
            </a:fld>
            <a:endParaRPr lang="es-ES" sz="1200">
              <a:solidFill>
                <a:schemeClr val="tx1"/>
              </a:solidFill>
              <a:latin typeface="Calibri" pitchFamily="34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2771" name="2 Marcador de notas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</p:spPr>
        <p:txBody>
          <a:bodyPr lIns="91440" tIns="45720" rIns="91440" bIns="45720"/>
          <a:lstStyle/>
          <a:p>
            <a:pPr defTabSz="914400">
              <a:spcBef>
                <a:spcPct val="0"/>
              </a:spcBef>
            </a:pPr>
            <a:endParaRPr lang="es-ES"/>
          </a:p>
        </p:txBody>
      </p:sp>
      <p:sp>
        <p:nvSpPr>
          <p:cNvPr id="32772" name="3 Marcador de número de diapositiva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defTabSz="914400" eaLnBrk="1" hangingPunct="1">
              <a:buClrTx/>
              <a:buSzTx/>
              <a:buFontTx/>
              <a:buNone/>
            </a:pPr>
            <a:fld id="{6485AF3D-4906-4906-A415-C763E59EB9CC}" type="slidenum">
              <a:rPr lang="es-ES" sz="1200">
                <a:solidFill>
                  <a:schemeClr val="tx1"/>
                </a:solidFill>
                <a:latin typeface="Calibri" pitchFamily="34" charset="0"/>
                <a:cs typeface="Arial" charset="0"/>
              </a:rPr>
              <a:pPr algn="r" defTabSz="914400" eaLnBrk="1" hangingPunct="1">
                <a:buClrTx/>
                <a:buSzTx/>
                <a:buFontTx/>
                <a:buNone/>
              </a:pPr>
              <a:t>11</a:t>
            </a:fld>
            <a:endParaRPr lang="es-ES" sz="1200">
              <a:solidFill>
                <a:schemeClr val="tx1"/>
              </a:solidFill>
              <a:latin typeface="Calibri" pitchFamily="34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4819" name="2 Marcador de notas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</p:spPr>
        <p:txBody>
          <a:bodyPr lIns="91440" tIns="45720" rIns="91440" bIns="45720"/>
          <a:lstStyle/>
          <a:p>
            <a:pPr defTabSz="914400">
              <a:spcBef>
                <a:spcPct val="0"/>
              </a:spcBef>
            </a:pPr>
            <a:endParaRPr lang="es-ES"/>
          </a:p>
        </p:txBody>
      </p:sp>
      <p:sp>
        <p:nvSpPr>
          <p:cNvPr id="34820" name="3 Marcador de número de diapositiva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defTabSz="914400" eaLnBrk="1" hangingPunct="1">
              <a:buClrTx/>
              <a:buSzTx/>
              <a:buFontTx/>
              <a:buNone/>
            </a:pPr>
            <a:fld id="{4F452F3D-EA04-408C-889E-44F16450E12E}" type="slidenum">
              <a:rPr lang="es-ES" sz="1200">
                <a:solidFill>
                  <a:schemeClr val="tx1"/>
                </a:solidFill>
                <a:latin typeface="Calibri" pitchFamily="34" charset="0"/>
                <a:cs typeface="Arial" charset="0"/>
              </a:rPr>
              <a:pPr algn="r" defTabSz="914400" eaLnBrk="1" hangingPunct="1">
                <a:buClrTx/>
                <a:buSzTx/>
                <a:buFontTx/>
                <a:buNone/>
              </a:pPr>
              <a:t>12</a:t>
            </a:fld>
            <a:endParaRPr lang="es-ES" sz="1200">
              <a:solidFill>
                <a:schemeClr val="tx1"/>
              </a:solidFill>
              <a:latin typeface="Calibri" pitchFamily="34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6867" name="2 Marcador de notas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</p:spPr>
        <p:txBody>
          <a:bodyPr lIns="91440" tIns="45720" rIns="91440" bIns="45720"/>
          <a:lstStyle/>
          <a:p>
            <a:pPr defTabSz="914400">
              <a:spcBef>
                <a:spcPct val="0"/>
              </a:spcBef>
            </a:pPr>
            <a:endParaRPr lang="es-ES"/>
          </a:p>
        </p:txBody>
      </p:sp>
      <p:sp>
        <p:nvSpPr>
          <p:cNvPr id="36868" name="3 Marcador de número de diapositiva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defTabSz="914400" eaLnBrk="1" hangingPunct="1">
              <a:buClrTx/>
              <a:buSzTx/>
              <a:buFontTx/>
              <a:buNone/>
            </a:pPr>
            <a:fld id="{79FD0EC9-1A43-4A80-BE91-4640308DEB2B}" type="slidenum">
              <a:rPr lang="es-ES" sz="1200">
                <a:solidFill>
                  <a:schemeClr val="tx1"/>
                </a:solidFill>
                <a:latin typeface="Calibri" pitchFamily="34" charset="0"/>
                <a:cs typeface="Arial" charset="0"/>
              </a:rPr>
              <a:pPr algn="r" defTabSz="914400" eaLnBrk="1" hangingPunct="1">
                <a:buClrTx/>
                <a:buSzTx/>
                <a:buFontTx/>
                <a:buNone/>
              </a:pPr>
              <a:t>13</a:t>
            </a:fld>
            <a:endParaRPr lang="es-ES" sz="1200">
              <a:solidFill>
                <a:schemeClr val="tx1"/>
              </a:solidFill>
              <a:latin typeface="Calibri" pitchFamily="34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8915" name="2 Marcador de notas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</p:spPr>
        <p:txBody>
          <a:bodyPr lIns="91440" tIns="45720" rIns="91440" bIns="45720"/>
          <a:lstStyle/>
          <a:p>
            <a:pPr defTabSz="914400">
              <a:spcBef>
                <a:spcPct val="0"/>
              </a:spcBef>
            </a:pPr>
            <a:endParaRPr lang="es-ES"/>
          </a:p>
        </p:txBody>
      </p:sp>
      <p:sp>
        <p:nvSpPr>
          <p:cNvPr id="38916" name="3 Marcador de número de diapositiva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defTabSz="914400" eaLnBrk="1" hangingPunct="1">
              <a:buClrTx/>
              <a:buSzTx/>
              <a:buFontTx/>
              <a:buNone/>
            </a:pPr>
            <a:fld id="{4567670A-3890-4AC7-ABAC-2715F54637C5}" type="slidenum">
              <a:rPr lang="es-ES" sz="1200">
                <a:solidFill>
                  <a:schemeClr val="tx1"/>
                </a:solidFill>
                <a:latin typeface="Calibri" pitchFamily="34" charset="0"/>
                <a:cs typeface="Arial" charset="0"/>
              </a:rPr>
              <a:pPr algn="r" defTabSz="914400" eaLnBrk="1" hangingPunct="1">
                <a:buClrTx/>
                <a:buSzTx/>
                <a:buFontTx/>
                <a:buNone/>
              </a:pPr>
              <a:t>14</a:t>
            </a:fld>
            <a:endParaRPr lang="es-ES" sz="1200">
              <a:solidFill>
                <a:schemeClr val="tx1"/>
              </a:solidFill>
              <a:latin typeface="Calibri" pitchFamily="34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40963" name="2 Marcador de notas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</p:spPr>
        <p:txBody>
          <a:bodyPr lIns="91440" tIns="45720" rIns="91440" bIns="45720"/>
          <a:lstStyle/>
          <a:p>
            <a:pPr defTabSz="914400">
              <a:spcBef>
                <a:spcPct val="0"/>
              </a:spcBef>
            </a:pPr>
            <a:endParaRPr lang="es-ES"/>
          </a:p>
        </p:txBody>
      </p:sp>
      <p:sp>
        <p:nvSpPr>
          <p:cNvPr id="40964" name="3 Marcador de número de diapositiva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defTabSz="914400" eaLnBrk="1" hangingPunct="1">
              <a:buClrTx/>
              <a:buSzTx/>
              <a:buFontTx/>
              <a:buNone/>
            </a:pPr>
            <a:fld id="{2DA6DC05-5B52-4D1B-8B1A-D1F035CFAF8D}" type="slidenum">
              <a:rPr lang="es-ES" sz="1200">
                <a:solidFill>
                  <a:schemeClr val="tx1"/>
                </a:solidFill>
                <a:latin typeface="Calibri" pitchFamily="34" charset="0"/>
                <a:cs typeface="Arial" charset="0"/>
              </a:rPr>
              <a:pPr algn="r" defTabSz="914400" eaLnBrk="1" hangingPunct="1">
                <a:buClrTx/>
                <a:buSzTx/>
                <a:buFontTx/>
                <a:buNone/>
              </a:pPr>
              <a:t>15</a:t>
            </a:fld>
            <a:endParaRPr lang="es-ES" sz="1200">
              <a:solidFill>
                <a:schemeClr val="tx1"/>
              </a:solidFill>
              <a:latin typeface="Calibri" pitchFamily="34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43011" name="2 Marcador de notas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</p:spPr>
        <p:txBody>
          <a:bodyPr lIns="91440" tIns="45720" rIns="91440" bIns="45720"/>
          <a:lstStyle/>
          <a:p>
            <a:pPr defTabSz="914400">
              <a:spcBef>
                <a:spcPct val="0"/>
              </a:spcBef>
            </a:pPr>
            <a:endParaRPr lang="es-ES"/>
          </a:p>
        </p:txBody>
      </p:sp>
      <p:sp>
        <p:nvSpPr>
          <p:cNvPr id="43012" name="3 Marcador de número de diapositiva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defTabSz="914400" eaLnBrk="1" hangingPunct="1">
              <a:buClrTx/>
              <a:buSzTx/>
              <a:buFontTx/>
              <a:buNone/>
            </a:pPr>
            <a:fld id="{D0E8A192-8C53-4CA7-AE15-15921ECF62F1}" type="slidenum">
              <a:rPr lang="es-ES" sz="1200">
                <a:solidFill>
                  <a:schemeClr val="tx1"/>
                </a:solidFill>
                <a:latin typeface="Calibri" pitchFamily="34" charset="0"/>
                <a:cs typeface="Arial" charset="0"/>
              </a:rPr>
              <a:pPr algn="r" defTabSz="914400" eaLnBrk="1" hangingPunct="1">
                <a:buClrTx/>
                <a:buSzTx/>
                <a:buFontTx/>
                <a:buNone/>
              </a:pPr>
              <a:t>16</a:t>
            </a:fld>
            <a:endParaRPr lang="es-ES" sz="1200">
              <a:solidFill>
                <a:schemeClr val="tx1"/>
              </a:solidFill>
              <a:latin typeface="Calibri" pitchFamily="34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51203" name="2 Marcador de notas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</p:spPr>
        <p:txBody>
          <a:bodyPr lIns="91440" tIns="45720" rIns="91440" bIns="45720"/>
          <a:lstStyle/>
          <a:p>
            <a:pPr defTabSz="914400">
              <a:spcBef>
                <a:spcPct val="0"/>
              </a:spcBef>
            </a:pPr>
            <a:endParaRPr lang="es-ES"/>
          </a:p>
        </p:txBody>
      </p:sp>
      <p:sp>
        <p:nvSpPr>
          <p:cNvPr id="51204" name="3 Marcador de número de diapositiva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defTabSz="914400" eaLnBrk="1" hangingPunct="1">
              <a:buClrTx/>
              <a:buSzTx/>
              <a:buFontTx/>
              <a:buNone/>
            </a:pPr>
            <a:fld id="{C389BFA5-69E8-407E-8141-7E147687FC59}" type="slidenum">
              <a:rPr lang="es-ES" sz="1200">
                <a:solidFill>
                  <a:schemeClr val="tx1"/>
                </a:solidFill>
                <a:latin typeface="Calibri" pitchFamily="34" charset="0"/>
                <a:cs typeface="Arial" charset="0"/>
              </a:rPr>
              <a:pPr algn="r" defTabSz="914400" eaLnBrk="1" hangingPunct="1">
                <a:buClrTx/>
                <a:buSzTx/>
                <a:buFontTx/>
                <a:buNone/>
              </a:pPr>
              <a:t>17</a:t>
            </a:fld>
            <a:endParaRPr lang="es-ES" sz="1200">
              <a:solidFill>
                <a:schemeClr val="tx1"/>
              </a:solidFill>
              <a:latin typeface="Calibri" pitchFamily="34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45059" name="2 Marcador de notas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</p:spPr>
        <p:txBody>
          <a:bodyPr lIns="91440" tIns="45720" rIns="91440" bIns="45720"/>
          <a:lstStyle/>
          <a:p>
            <a:pPr defTabSz="914400">
              <a:spcBef>
                <a:spcPct val="0"/>
              </a:spcBef>
            </a:pPr>
            <a:endParaRPr lang="es-ES"/>
          </a:p>
        </p:txBody>
      </p:sp>
      <p:sp>
        <p:nvSpPr>
          <p:cNvPr id="45060" name="3 Marcador de número de diapositiva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defTabSz="914400" eaLnBrk="1" hangingPunct="1">
              <a:buClrTx/>
              <a:buSzTx/>
              <a:buFontTx/>
              <a:buNone/>
            </a:pPr>
            <a:fld id="{F21F308B-7C9A-402C-9B5F-51ECD0254159}" type="slidenum">
              <a:rPr lang="es-ES" sz="1200">
                <a:solidFill>
                  <a:schemeClr val="tx1"/>
                </a:solidFill>
                <a:latin typeface="Calibri" pitchFamily="34" charset="0"/>
                <a:cs typeface="Arial" charset="0"/>
              </a:rPr>
              <a:pPr algn="r" defTabSz="914400" eaLnBrk="1" hangingPunct="1">
                <a:buClrTx/>
                <a:buSzTx/>
                <a:buFontTx/>
                <a:buNone/>
              </a:pPr>
              <a:t>18</a:t>
            </a:fld>
            <a:endParaRPr lang="es-ES" sz="1200">
              <a:solidFill>
                <a:schemeClr val="tx1"/>
              </a:solidFill>
              <a:latin typeface="Calibri" pitchFamily="34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47107" name="2 Marcador de notas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</p:spPr>
        <p:txBody>
          <a:bodyPr lIns="91440" tIns="45720" rIns="91440" bIns="45720"/>
          <a:lstStyle/>
          <a:p>
            <a:pPr defTabSz="914400">
              <a:spcBef>
                <a:spcPct val="0"/>
              </a:spcBef>
            </a:pPr>
            <a:endParaRPr lang="es-ES"/>
          </a:p>
        </p:txBody>
      </p:sp>
      <p:sp>
        <p:nvSpPr>
          <p:cNvPr id="47108" name="3 Marcador de número de diapositiva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defTabSz="914400" eaLnBrk="1" hangingPunct="1">
              <a:buClrTx/>
              <a:buSzTx/>
              <a:buFontTx/>
              <a:buNone/>
            </a:pPr>
            <a:fld id="{F6456A9B-8057-428F-9CDA-352F40FE6F62}" type="slidenum">
              <a:rPr lang="es-ES" sz="1200">
                <a:solidFill>
                  <a:schemeClr val="tx1"/>
                </a:solidFill>
                <a:latin typeface="Calibri" pitchFamily="34" charset="0"/>
                <a:cs typeface="Arial" charset="0"/>
              </a:rPr>
              <a:pPr algn="r" defTabSz="914400" eaLnBrk="1" hangingPunct="1">
                <a:buClrTx/>
                <a:buSzTx/>
                <a:buFontTx/>
                <a:buNone/>
              </a:pPr>
              <a:t>19</a:t>
            </a:fld>
            <a:endParaRPr lang="es-ES" sz="1200">
              <a:solidFill>
                <a:schemeClr val="tx1"/>
              </a:solidFill>
              <a:latin typeface="Calibri" pitchFamily="34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4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4813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>
          <a:xfrm>
            <a:off x="-14225588" y="-11796713"/>
            <a:ext cx="16651288" cy="12490451"/>
          </a:xfrm>
        </p:spPr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>
          <a:xfrm>
            <a:off x="-14225588" y="-11796713"/>
            <a:ext cx="16651288" cy="12490451"/>
          </a:xfrm>
        </p:spPr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>
          <a:xfrm>
            <a:off x="-14225588" y="-11796713"/>
            <a:ext cx="16651288" cy="12490451"/>
          </a:xfrm>
        </p:spPr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>
          <a:xfrm>
            <a:off x="-14225588" y="-11796713"/>
            <a:ext cx="16651288" cy="12490451"/>
          </a:xfrm>
        </p:spPr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>
          <a:xfrm>
            <a:off x="-14225588" y="-11796713"/>
            <a:ext cx="16651288" cy="12490451"/>
          </a:xfrm>
        </p:spPr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>
          <a:xfrm>
            <a:off x="-14225588" y="-11796713"/>
            <a:ext cx="16651288" cy="12490451"/>
          </a:xfrm>
        </p:spPr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4813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>
          <a:xfrm>
            <a:off x="-14225588" y="-11796713"/>
            <a:ext cx="16651288" cy="12490451"/>
          </a:xfrm>
        </p:spPr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>
          <a:xfrm>
            <a:off x="-14225588" y="-11796713"/>
            <a:ext cx="16651288" cy="12490451"/>
          </a:xfrm>
        </p:spPr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>
          <a:xfrm>
            <a:off x="-14225588" y="-11796713"/>
            <a:ext cx="16651288" cy="12490451"/>
          </a:xfrm>
        </p:spPr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>
          <a:xfrm>
            <a:off x="-14225588" y="-11796713"/>
            <a:ext cx="16651288" cy="12490451"/>
          </a:xfrm>
        </p:spPr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>
          <a:xfrm>
            <a:off x="-14225588" y="-11796713"/>
            <a:ext cx="16651288" cy="12490451"/>
          </a:xfrm>
        </p:spPr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>
          <a:xfrm>
            <a:off x="-14225588" y="-11796713"/>
            <a:ext cx="16651288" cy="12490451"/>
          </a:xfrm>
        </p:spPr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31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4813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s-E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>
          <a:xfrm>
            <a:off x="-14225588" y="-11796713"/>
            <a:ext cx="16651288" cy="12490451"/>
          </a:xfrm>
        </p:spPr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>
          <a:xfrm>
            <a:off x="-14225588" y="-11796713"/>
            <a:ext cx="16651288" cy="12490451"/>
          </a:xfrm>
        </p:spPr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28675" name="2 Marcador de notas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</p:spPr>
        <p:txBody>
          <a:bodyPr lIns="91440" tIns="45720" rIns="91440" bIns="45720"/>
          <a:lstStyle/>
          <a:p>
            <a:pPr defTabSz="914400" eaLnBrk="1" hangingPunct="1"/>
            <a:endParaRPr lang="es-ES"/>
          </a:p>
        </p:txBody>
      </p:sp>
      <p:sp>
        <p:nvSpPr>
          <p:cNvPr id="16388" name="3 Marcador de número de diapositiva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 defTabSz="914400" eaLnBrk="1" hangingPunct="1">
              <a:buClrTx/>
              <a:buSzTx/>
              <a:buFontTx/>
              <a:buNone/>
              <a:defRPr/>
            </a:pPr>
            <a:fld id="{15E2594B-CE11-4D68-B10A-88256A239329}" type="slidenum">
              <a:rPr lang="es-ES" sz="1200">
                <a:solidFill>
                  <a:schemeClr val="tx1"/>
                </a:solidFill>
                <a:latin typeface="Times New Roman" pitchFamily="18" charset="0"/>
              </a:rPr>
              <a:pPr algn="r" defTabSz="914400" eaLnBrk="1" hangingPunct="1">
                <a:buClrTx/>
                <a:buSzTx/>
                <a:buFontTx/>
                <a:buNone/>
                <a:defRPr/>
              </a:pPr>
              <a:t>7</a:t>
            </a:fld>
            <a:endParaRPr lang="es-ES" sz="1200">
              <a:solidFill>
                <a:schemeClr val="tx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-14225588" y="-11796713"/>
            <a:ext cx="16651288" cy="12490451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9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ES" smtClean="0"/>
          </a:p>
        </p:txBody>
      </p:sp>
      <p:sp>
        <p:nvSpPr>
          <p:cNvPr id="4100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C2822EB-307E-40CD-BB9B-50E20686FE5B}" type="slidenum">
              <a:rPr lang="es-ES"/>
              <a:pPr/>
              <a:t>8</a:t>
            </a:fld>
            <a:endParaRPr lang="es-E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4813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9D2513C7-37FB-431C-B849-6B89EE654B54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47D3EDCB-8398-4AE3-92AA-ED4140DE8D81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513513" y="463550"/>
            <a:ext cx="1941512" cy="5751513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85800" y="463550"/>
            <a:ext cx="5675313" cy="5751513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667A1F9E-CD3F-4F7B-B375-D909349F3FAF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463550"/>
            <a:ext cx="7769225" cy="143351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0"/>
          </p:nvPr>
        </p:nvSpPr>
        <p:spPr>
          <a:xfrm>
            <a:off x="685800" y="6248400"/>
            <a:ext cx="1901825" cy="458788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idx="11"/>
          </p:nvPr>
        </p:nvSpPr>
        <p:spPr>
          <a:xfrm>
            <a:off x="3124200" y="6248400"/>
            <a:ext cx="2892425" cy="458788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idx="12"/>
          </p:nvPr>
        </p:nvSpPr>
        <p:spPr>
          <a:xfrm>
            <a:off x="6553200" y="6248400"/>
            <a:ext cx="1901825" cy="458788"/>
          </a:xfrm>
        </p:spPr>
        <p:txBody>
          <a:bodyPr/>
          <a:lstStyle>
            <a:lvl1pPr>
              <a:defRPr/>
            </a:lvl1pPr>
          </a:lstStyle>
          <a:p>
            <a:fld id="{3F6B0F20-C383-4EDB-A4E8-C5F4C07F869F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1295A6CA-0310-4038-BBAA-5D296046126B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2F9DF95B-BE56-4896-9B9E-83212F13C9C1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08413" cy="42338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6613" y="1981200"/>
            <a:ext cx="3808412" cy="42338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93942059-9E14-4AF9-BEA2-D60AD6CC4EE2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8081C2B2-9A15-4501-A6E7-482C602F594E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8CEBEAE4-B0EF-47DD-9D2E-07E409D27978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5267598F-D550-4E4F-8F02-073599F69D40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E0166E0E-CFE4-45FF-98F6-94A7D0DAB20A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1AFF9B0D-089D-4BAE-83CF-095FF3527D5C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463550"/>
            <a:ext cx="7769225" cy="14335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Pulse para editar el formato del texto de título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69225" cy="42338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Pulse para editar los formatos del texto del esquema</a:t>
            </a:r>
          </a:p>
          <a:p>
            <a:pPr lvl="1"/>
            <a:r>
              <a:rPr lang="en-GB" smtClean="0"/>
              <a:t>Segundo nivel del esquema</a:t>
            </a:r>
          </a:p>
          <a:p>
            <a:pPr lvl="2"/>
            <a:r>
              <a:rPr lang="en-GB" smtClean="0"/>
              <a:t>Tercer nivel del esquema</a:t>
            </a:r>
          </a:p>
          <a:p>
            <a:pPr lvl="3"/>
            <a:r>
              <a:rPr lang="en-GB" smtClean="0"/>
              <a:t>Cuarto nivel del esquema</a:t>
            </a:r>
          </a:p>
          <a:p>
            <a:pPr lvl="4"/>
            <a:r>
              <a:rPr lang="en-GB" smtClean="0"/>
              <a:t>Quinto nivel del esquema</a:t>
            </a:r>
          </a:p>
          <a:p>
            <a:pPr lvl="4"/>
            <a:r>
              <a:rPr lang="en-GB" smtClean="0"/>
              <a:t>Sexto nivel del esquema</a:t>
            </a:r>
          </a:p>
          <a:p>
            <a:pPr lvl="4"/>
            <a:r>
              <a:rPr lang="en-GB" smtClean="0"/>
              <a:t>Séptimo nivel del esquema</a:t>
            </a:r>
          </a:p>
          <a:p>
            <a:pPr lvl="4"/>
            <a:r>
              <a:rPr lang="en-GB" smtClean="0"/>
              <a:t>Octavo nivel del esquema</a:t>
            </a:r>
          </a:p>
          <a:p>
            <a:pPr lvl="4"/>
            <a:r>
              <a:rPr lang="en-GB" smtClean="0"/>
              <a:t>Noveno nivel del esquema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85800" y="6248400"/>
            <a:ext cx="1901825" cy="4587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</a:defRPr>
            </a:lvl1pPr>
          </a:lstStyle>
          <a:p>
            <a:endParaRPr lang="es-ES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3124200" y="6248400"/>
            <a:ext cx="2892425" cy="4587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</a:defRPr>
            </a:lvl1pPr>
          </a:lstStyle>
          <a:p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248400"/>
            <a:ext cx="1901825" cy="4587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</a:defRPr>
            </a:lvl1pPr>
          </a:lstStyle>
          <a:p>
            <a:fld id="{4B376FFB-A1F1-45A1-8564-8FD0AE4A8CA5}" type="slidenum">
              <a:rPr lang="es-ES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2pPr>
      <a:lvl3pPr marL="11430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3pPr>
      <a:lvl4pPr marL="16002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4pPr>
      <a:lvl5pPr marL="20574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5pPr>
      <a:lvl6pPr marL="25146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6pPr>
      <a:lvl7pPr marL="29718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7pPr>
      <a:lvl8pPr marL="34290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8pPr>
      <a:lvl9pPr marL="38862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9pPr>
    </p:titleStyle>
    <p:bodyStyle>
      <a:lvl1pPr marL="342900" indent="-342900" algn="l" defTabSz="449263" rtl="0" fontAlgn="base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fontAlgn="base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800">
          <a:solidFill>
            <a:srgbClr val="000000"/>
          </a:solidFill>
          <a:latin typeface="+mn-lt"/>
        </a:defRPr>
      </a:lvl2pPr>
      <a:lvl3pPr marL="1143000" indent="-228600" algn="l" defTabSz="449263" rtl="0" fontAlgn="base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</a:defRPr>
      </a:lvl3pPr>
      <a:lvl4pPr marL="16002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4pPr>
      <a:lvl5pPr marL="20574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5pPr>
      <a:lvl6pPr marL="25146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6pPr>
      <a:lvl7pPr marL="29718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7pPr>
      <a:lvl8pPr marL="34290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8pPr>
      <a:lvl9pPr marL="38862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9.xml"/><Relationship Id="rId7" Type="http://schemas.microsoft.com/office/2007/relationships/diagramDrawing" Target="../diagrams/drawing9.xm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9.xml"/><Relationship Id="rId5" Type="http://schemas.openxmlformats.org/officeDocument/2006/relationships/diagramQuickStyle" Target="../diagrams/quickStyle9.xml"/><Relationship Id="rId4" Type="http://schemas.openxmlformats.org/officeDocument/2006/relationships/diagramLayout" Target="../diagrams/layout9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0.xml"/><Relationship Id="rId7" Type="http://schemas.microsoft.com/office/2007/relationships/diagramDrawing" Target="../diagrams/drawing10.xm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0.xml"/><Relationship Id="rId5" Type="http://schemas.openxmlformats.org/officeDocument/2006/relationships/diagramQuickStyle" Target="../diagrams/quickStyle10.xml"/><Relationship Id="rId4" Type="http://schemas.openxmlformats.org/officeDocument/2006/relationships/diagramLayout" Target="../diagrams/layout10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jpeg"/><Relationship Id="rId3" Type="http://schemas.openxmlformats.org/officeDocument/2006/relationships/image" Target="../media/image37.jpeg"/><Relationship Id="rId7" Type="http://schemas.openxmlformats.org/officeDocument/2006/relationships/image" Target="../media/image40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6" Type="http://schemas.openxmlformats.org/officeDocument/2006/relationships/slide" Target="slide8.xml"/><Relationship Id="rId5" Type="http://schemas.openxmlformats.org/officeDocument/2006/relationships/image" Target="../media/image39.jpeg"/><Relationship Id="rId4" Type="http://schemas.openxmlformats.org/officeDocument/2006/relationships/image" Target="../media/image38.jpeg"/><Relationship Id="rId9" Type="http://schemas.openxmlformats.org/officeDocument/2006/relationships/image" Target="../media/image42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7" Type="http://schemas.openxmlformats.org/officeDocument/2006/relationships/image" Target="../media/image46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.jpeg"/><Relationship Id="rId5" Type="http://schemas.openxmlformats.org/officeDocument/2006/relationships/image" Target="../media/image44.jpeg"/><Relationship Id="rId4" Type="http://schemas.openxmlformats.org/officeDocument/2006/relationships/slide" Target="slide8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9.jpeg"/><Relationship Id="rId5" Type="http://schemas.openxmlformats.org/officeDocument/2006/relationships/slide" Target="slide8.xml"/><Relationship Id="rId4" Type="http://schemas.openxmlformats.org/officeDocument/2006/relationships/image" Target="../media/image48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2.jpeg"/><Relationship Id="rId5" Type="http://schemas.openxmlformats.org/officeDocument/2006/relationships/slide" Target="slide8.xml"/><Relationship Id="rId4" Type="http://schemas.openxmlformats.org/officeDocument/2006/relationships/image" Target="../media/image51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5.jpeg"/><Relationship Id="rId5" Type="http://schemas.openxmlformats.org/officeDocument/2006/relationships/image" Target="../media/image54.jpeg"/><Relationship Id="rId4" Type="http://schemas.openxmlformats.org/officeDocument/2006/relationships/slide" Target="slide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" Target="slide27.xml"/><Relationship Id="rId13" Type="http://schemas.openxmlformats.org/officeDocument/2006/relationships/image" Target="../media/image12.jpeg"/><Relationship Id="rId3" Type="http://schemas.openxmlformats.org/officeDocument/2006/relationships/image" Target="../media/image7.png"/><Relationship Id="rId7" Type="http://schemas.openxmlformats.org/officeDocument/2006/relationships/image" Target="../media/image9.jpeg"/><Relationship Id="rId12" Type="http://schemas.openxmlformats.org/officeDocument/2006/relationships/slide" Target="slide29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slide" Target="slide28.xml"/><Relationship Id="rId11" Type="http://schemas.openxmlformats.org/officeDocument/2006/relationships/image" Target="../media/image11.jpeg"/><Relationship Id="rId5" Type="http://schemas.openxmlformats.org/officeDocument/2006/relationships/image" Target="../media/image8.jpeg"/><Relationship Id="rId10" Type="http://schemas.openxmlformats.org/officeDocument/2006/relationships/slide" Target="slide31.xml"/><Relationship Id="rId4" Type="http://schemas.openxmlformats.org/officeDocument/2006/relationships/slide" Target="slide30.xml"/><Relationship Id="rId9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36512" y="4189809"/>
            <a:ext cx="9172575" cy="2695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11 Título"/>
          <p:cNvSpPr>
            <a:spLocks noGrp="1"/>
          </p:cNvSpPr>
          <p:nvPr>
            <p:ph type="ctrTitle"/>
          </p:nvPr>
        </p:nvSpPr>
        <p:spPr>
          <a:xfrm>
            <a:off x="685800" y="2564904"/>
            <a:ext cx="7772400" cy="1470025"/>
          </a:xfrm>
        </p:spPr>
        <p:txBody>
          <a:bodyPr/>
          <a:lstStyle/>
          <a:p>
            <a:r>
              <a:rPr lang="es-ES" sz="60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aiandra GD" pitchFamily="34" charset="0"/>
              </a:rPr>
              <a:t>Simulación Clínica en Enfermería</a:t>
            </a:r>
            <a:endParaRPr lang="es-ES" sz="6000" b="1" dirty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aiandra GD" pitchFamily="34" charset="0"/>
            </a:endParaRPr>
          </a:p>
        </p:txBody>
      </p:sp>
      <p:sp>
        <p:nvSpPr>
          <p:cNvPr id="13" name="12 Subtítulo"/>
          <p:cNvSpPr>
            <a:spLocks noGrp="1"/>
          </p:cNvSpPr>
          <p:nvPr>
            <p:ph type="subTitle" idx="1"/>
          </p:nvPr>
        </p:nvSpPr>
        <p:spPr>
          <a:xfrm>
            <a:off x="2419672" y="5877272"/>
            <a:ext cx="6400800" cy="1005136"/>
          </a:xfrm>
        </p:spPr>
        <p:txBody>
          <a:bodyPr/>
          <a:lstStyle/>
          <a:p>
            <a:pPr algn="r"/>
            <a:r>
              <a:rPr lang="es-ES" sz="2800" b="1" dirty="0" err="1" smtClean="0">
                <a:solidFill>
                  <a:schemeClr val="bg1">
                    <a:lumMod val="95000"/>
                  </a:schemeClr>
                </a:solidFill>
                <a:latin typeface="Maiandra GD" pitchFamily="34" charset="0"/>
              </a:rPr>
              <a:t>Seidy</a:t>
            </a:r>
            <a:r>
              <a:rPr lang="es-ES" sz="2800" b="1" dirty="0" smtClean="0">
                <a:solidFill>
                  <a:schemeClr val="bg1">
                    <a:lumMod val="95000"/>
                  </a:schemeClr>
                </a:solidFill>
                <a:latin typeface="Maiandra GD" pitchFamily="34" charset="0"/>
              </a:rPr>
              <a:t> Mora </a:t>
            </a:r>
            <a:r>
              <a:rPr lang="es-ES" sz="2800" b="1" dirty="0" err="1" smtClean="0">
                <a:solidFill>
                  <a:schemeClr val="bg1">
                    <a:lumMod val="95000"/>
                  </a:schemeClr>
                </a:solidFill>
                <a:latin typeface="Maiandra GD" pitchFamily="34" charset="0"/>
              </a:rPr>
              <a:t>Quirós</a:t>
            </a:r>
            <a:r>
              <a:rPr lang="es-ES" sz="2800" b="1" dirty="0" smtClean="0">
                <a:solidFill>
                  <a:schemeClr val="bg1">
                    <a:lumMod val="95000"/>
                  </a:schemeClr>
                </a:solidFill>
                <a:latin typeface="Maiandra GD" pitchFamily="34" charset="0"/>
              </a:rPr>
              <a:t> </a:t>
            </a:r>
            <a:r>
              <a:rPr lang="es-ES" sz="2800" b="1" dirty="0" err="1" smtClean="0">
                <a:solidFill>
                  <a:schemeClr val="bg1">
                    <a:lumMod val="95000"/>
                  </a:schemeClr>
                </a:solidFill>
                <a:latin typeface="Maiandra GD" pitchFamily="34" charset="0"/>
              </a:rPr>
              <a:t>M.Sc</a:t>
            </a:r>
            <a:endParaRPr lang="es-ES" sz="2800" b="1" dirty="0" smtClean="0">
              <a:solidFill>
                <a:schemeClr val="bg1">
                  <a:lumMod val="95000"/>
                </a:schemeClr>
              </a:solidFill>
              <a:latin typeface="Maiandra GD" pitchFamily="34" charset="0"/>
            </a:endParaRPr>
          </a:p>
          <a:p>
            <a:pPr algn="r"/>
            <a:r>
              <a:rPr lang="es-ES" sz="2800" b="1" dirty="0" smtClean="0">
                <a:solidFill>
                  <a:schemeClr val="bg1">
                    <a:lumMod val="95000"/>
                  </a:schemeClr>
                </a:solidFill>
                <a:latin typeface="Maiandra GD" pitchFamily="34" charset="0"/>
              </a:rPr>
              <a:t>22 Octubre 2010</a:t>
            </a:r>
            <a:endParaRPr lang="es-ES" sz="2800" b="1" dirty="0">
              <a:solidFill>
                <a:schemeClr val="bg1">
                  <a:lumMod val="95000"/>
                </a:schemeClr>
              </a:solidFill>
              <a:latin typeface="Maiandra GD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1 Título"/>
          <p:cNvSpPr>
            <a:spLocks noGrp="1"/>
          </p:cNvSpPr>
          <p:nvPr>
            <p:ph type="title" idx="4294967295"/>
          </p:nvPr>
        </p:nvSpPr>
        <p:spPr>
          <a:xfrm>
            <a:off x="685800" y="-164753"/>
            <a:ext cx="7769225" cy="1433513"/>
          </a:xfrm>
        </p:spPr>
        <p:txBody>
          <a:bodyPr lIns="91440" tIns="45720" rIns="91440" bIns="45720" anchor="b"/>
          <a:lstStyle/>
          <a:p>
            <a:r>
              <a:rPr lang="es-ES" sz="2800" b="1" dirty="0" smtClean="0">
                <a:solidFill>
                  <a:srgbClr val="FFC000"/>
                </a:solidFill>
                <a:latin typeface="Maiandra GD" pitchFamily="34" charset="0"/>
              </a:rPr>
              <a:t>Modelos Anatómicos de Baja </a:t>
            </a:r>
            <a:r>
              <a:rPr lang="es-ES" sz="2800" b="1" dirty="0">
                <a:solidFill>
                  <a:srgbClr val="FFC000"/>
                </a:solidFill>
                <a:latin typeface="Maiandra GD" pitchFamily="34" charset="0"/>
              </a:rPr>
              <a:t>C</a:t>
            </a:r>
            <a:r>
              <a:rPr lang="es-ES" sz="2800" b="1" dirty="0" smtClean="0">
                <a:solidFill>
                  <a:srgbClr val="FFC000"/>
                </a:solidFill>
                <a:latin typeface="Maiandra GD" pitchFamily="34" charset="0"/>
              </a:rPr>
              <a:t>omplejidad</a:t>
            </a:r>
            <a:r>
              <a:rPr lang="es-ES" sz="2800" b="1" dirty="0">
                <a:solidFill>
                  <a:srgbClr val="FFC000"/>
                </a:solidFill>
                <a:latin typeface="Maiandra GD" pitchFamily="34" charset="0"/>
              </a:rPr>
              <a:t/>
            </a:r>
            <a:br>
              <a:rPr lang="es-ES" sz="2800" b="1" dirty="0">
                <a:solidFill>
                  <a:srgbClr val="FFC000"/>
                </a:solidFill>
                <a:latin typeface="Maiandra GD" pitchFamily="34" charset="0"/>
              </a:rPr>
            </a:br>
            <a:r>
              <a:rPr lang="es-ES" sz="2800" b="1" dirty="0">
                <a:solidFill>
                  <a:srgbClr val="FFC000"/>
                </a:solidFill>
                <a:latin typeface="Maiandra GD" pitchFamily="34" charset="0"/>
              </a:rPr>
              <a:t>RODRIGO VARGAS QUIRÓS</a:t>
            </a:r>
          </a:p>
        </p:txBody>
      </p:sp>
      <p:pic>
        <p:nvPicPr>
          <p:cNvPr id="6" name="5 Marcador de contenido" descr="DSC01344.JPG"/>
          <p:cNvPicPr>
            <a:picLocks noGrp="1" noChangeAspect="1"/>
          </p:cNvPicPr>
          <p:nvPr>
            <p:ph sz="quarter" idx="4294967295"/>
          </p:nvPr>
        </p:nvPicPr>
        <p:blipFill>
          <a:blip r:embed="rId3" cstate="print"/>
          <a:stretch>
            <a:fillRect/>
          </a:stretch>
        </p:blipFill>
        <p:spPr>
          <a:xfrm>
            <a:off x="810137" y="1340768"/>
            <a:ext cx="7218247" cy="5413685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1 Título"/>
          <p:cNvSpPr>
            <a:spLocks noGrp="1"/>
          </p:cNvSpPr>
          <p:nvPr>
            <p:ph type="title" idx="4294967295"/>
          </p:nvPr>
        </p:nvSpPr>
        <p:spPr>
          <a:xfrm>
            <a:off x="611560" y="-164753"/>
            <a:ext cx="7769225" cy="1433513"/>
          </a:xfrm>
        </p:spPr>
        <p:txBody>
          <a:bodyPr lIns="91440" tIns="45720" rIns="91440" bIns="45720" anchor="b"/>
          <a:lstStyle/>
          <a:p>
            <a:r>
              <a:rPr lang="es-ES" sz="3200" b="1" dirty="0">
                <a:solidFill>
                  <a:srgbClr val="FFC000"/>
                </a:solidFill>
                <a:latin typeface="Maiandra GD" pitchFamily="34" charset="0"/>
              </a:rPr>
              <a:t>SUSIE &amp; SIMON</a:t>
            </a:r>
            <a:br>
              <a:rPr lang="es-ES" sz="3200" b="1" dirty="0">
                <a:solidFill>
                  <a:srgbClr val="FFC000"/>
                </a:solidFill>
                <a:latin typeface="Maiandra GD" pitchFamily="34" charset="0"/>
              </a:rPr>
            </a:br>
            <a:r>
              <a:rPr lang="es-ES" sz="3200" b="1" dirty="0">
                <a:solidFill>
                  <a:srgbClr val="FFC000"/>
                </a:solidFill>
                <a:latin typeface="Maiandra GD" pitchFamily="34" charset="0"/>
              </a:rPr>
              <a:t>ESTHER MENA SALAS</a:t>
            </a:r>
          </a:p>
        </p:txBody>
      </p:sp>
      <p:pic>
        <p:nvPicPr>
          <p:cNvPr id="4" name="3 Marcador de contenido" descr="DSC00846.JPG"/>
          <p:cNvPicPr>
            <a:picLocks noGrp="1" noChangeAspect="1"/>
          </p:cNvPicPr>
          <p:nvPr>
            <p:ph sz="quarter" idx="4294967295"/>
          </p:nvPr>
        </p:nvPicPr>
        <p:blipFill>
          <a:blip r:embed="rId3" cstate="print"/>
          <a:stretch>
            <a:fillRect/>
          </a:stretch>
        </p:blipFill>
        <p:spPr>
          <a:xfrm>
            <a:off x="971600" y="1556792"/>
            <a:ext cx="6768752" cy="5076564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1 Título"/>
          <p:cNvSpPr>
            <a:spLocks noGrp="1"/>
          </p:cNvSpPr>
          <p:nvPr>
            <p:ph type="title" idx="4294967295"/>
          </p:nvPr>
        </p:nvSpPr>
        <p:spPr>
          <a:xfrm>
            <a:off x="685800" y="-171400"/>
            <a:ext cx="7769225" cy="1433513"/>
          </a:xfrm>
        </p:spPr>
        <p:txBody>
          <a:bodyPr lIns="91440" tIns="45720" rIns="91440" bIns="45720" anchor="b"/>
          <a:lstStyle/>
          <a:p>
            <a:r>
              <a:rPr lang="es-ES" sz="3200" b="1" dirty="0">
                <a:solidFill>
                  <a:srgbClr val="FFC000"/>
                </a:solidFill>
                <a:latin typeface="Maiandra GD" pitchFamily="34" charset="0"/>
              </a:rPr>
              <a:t>BASIC KERI &amp; GERI</a:t>
            </a:r>
            <a:br>
              <a:rPr lang="es-ES" sz="3200" b="1" dirty="0">
                <a:solidFill>
                  <a:srgbClr val="FFC000"/>
                </a:solidFill>
                <a:latin typeface="Maiandra GD" pitchFamily="34" charset="0"/>
              </a:rPr>
            </a:br>
            <a:r>
              <a:rPr lang="es-ES" sz="3200" b="1" dirty="0">
                <a:solidFill>
                  <a:srgbClr val="FFC000"/>
                </a:solidFill>
                <a:latin typeface="Maiandra GD" pitchFamily="34" charset="0"/>
              </a:rPr>
              <a:t>ALEJANDRO TORRES CAMPOS</a:t>
            </a:r>
          </a:p>
        </p:txBody>
      </p:sp>
      <p:pic>
        <p:nvPicPr>
          <p:cNvPr id="4" name="3 Marcador de contenido" descr="DSC01335.JPG"/>
          <p:cNvPicPr>
            <a:picLocks noGrp="1" noChangeAspect="1"/>
          </p:cNvPicPr>
          <p:nvPr>
            <p:ph sz="quarter" idx="4294967295"/>
          </p:nvPr>
        </p:nvPicPr>
        <p:blipFill>
          <a:blip r:embed="rId3" cstate="print"/>
          <a:stretch>
            <a:fillRect/>
          </a:stretch>
        </p:blipFill>
        <p:spPr>
          <a:xfrm>
            <a:off x="1026161" y="1579711"/>
            <a:ext cx="6498167" cy="4873625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Marcador de contenido" descr="DSC01314.JPG"/>
          <p:cNvPicPr>
            <a:picLocks noGrp="1" noChangeAspect="1"/>
          </p:cNvPicPr>
          <p:nvPr>
            <p:ph sz="quarter" idx="4294967295"/>
          </p:nvPr>
        </p:nvPicPr>
        <p:blipFill>
          <a:blip r:embed="rId3" cstate="print"/>
          <a:stretch>
            <a:fillRect/>
          </a:stretch>
        </p:blipFill>
        <p:spPr>
          <a:xfrm>
            <a:off x="1043608" y="1867743"/>
            <a:ext cx="6498167" cy="4873625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35843" name="1 Título"/>
          <p:cNvSpPr>
            <a:spLocks noGrp="1"/>
          </p:cNvSpPr>
          <p:nvPr>
            <p:ph type="title" idx="4294967295"/>
          </p:nvPr>
        </p:nvSpPr>
        <p:spPr>
          <a:xfrm>
            <a:off x="691207" y="195287"/>
            <a:ext cx="7769225" cy="1433513"/>
          </a:xfrm>
        </p:spPr>
        <p:txBody>
          <a:bodyPr lIns="91440" tIns="45720" rIns="91440" bIns="45720" anchor="b"/>
          <a:lstStyle/>
          <a:p>
            <a:r>
              <a:rPr lang="es-ES" sz="4000" b="1" dirty="0">
                <a:solidFill>
                  <a:srgbClr val="FFC000"/>
                </a:solidFill>
                <a:latin typeface="Maiandra GD" pitchFamily="34" charset="0"/>
              </a:rPr>
              <a:t>BASIC KERI &amp; GERI</a:t>
            </a:r>
            <a:br>
              <a:rPr lang="es-ES" sz="4000" b="1" dirty="0">
                <a:solidFill>
                  <a:srgbClr val="FFC000"/>
                </a:solidFill>
                <a:latin typeface="Maiandra GD" pitchFamily="34" charset="0"/>
              </a:rPr>
            </a:br>
            <a:r>
              <a:rPr lang="es-ES" sz="4000" b="1" dirty="0">
                <a:solidFill>
                  <a:srgbClr val="FFC000"/>
                </a:solidFill>
                <a:latin typeface="Maiandra GD" pitchFamily="34" charset="0"/>
              </a:rPr>
              <a:t>SERGIO BONILLA ZAMORA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1 Título"/>
          <p:cNvSpPr>
            <a:spLocks noGrp="1"/>
          </p:cNvSpPr>
          <p:nvPr>
            <p:ph type="title" idx="4294967295"/>
          </p:nvPr>
        </p:nvSpPr>
        <p:spPr>
          <a:xfrm>
            <a:off x="619199" y="-92745"/>
            <a:ext cx="7769225" cy="1433513"/>
          </a:xfrm>
        </p:spPr>
        <p:txBody>
          <a:bodyPr lIns="91440" tIns="45720" rIns="91440" bIns="45720" anchor="b"/>
          <a:lstStyle/>
          <a:p>
            <a:r>
              <a:rPr lang="es-ES" sz="2800" b="1" dirty="0">
                <a:solidFill>
                  <a:srgbClr val="FFC000"/>
                </a:solidFill>
                <a:latin typeface="Maiandra GD" pitchFamily="34" charset="0"/>
              </a:rPr>
              <a:t>DELUXE HOSPITAL TRAINING MANIKING</a:t>
            </a:r>
            <a:br>
              <a:rPr lang="es-ES" sz="2800" b="1" dirty="0">
                <a:solidFill>
                  <a:srgbClr val="FFC000"/>
                </a:solidFill>
                <a:latin typeface="Maiandra GD" pitchFamily="34" charset="0"/>
              </a:rPr>
            </a:br>
            <a:r>
              <a:rPr lang="es-ES" sz="2800" b="1" dirty="0">
                <a:solidFill>
                  <a:srgbClr val="FFC000"/>
                </a:solidFill>
                <a:latin typeface="Maiandra GD" pitchFamily="34" charset="0"/>
              </a:rPr>
              <a:t>JAVIER RODRÍGUEZ FERNÁNDEZ</a:t>
            </a:r>
          </a:p>
        </p:txBody>
      </p:sp>
      <p:pic>
        <p:nvPicPr>
          <p:cNvPr id="4" name="3 Marcador de contenido" descr="DSC01321.JPG"/>
          <p:cNvPicPr>
            <a:picLocks noGrp="1" noChangeAspect="1"/>
          </p:cNvPicPr>
          <p:nvPr>
            <p:ph sz="quarter" idx="4294967295"/>
          </p:nvPr>
        </p:nvPicPr>
        <p:blipFill>
          <a:blip r:embed="rId3" cstate="print"/>
          <a:stretch>
            <a:fillRect/>
          </a:stretch>
        </p:blipFill>
        <p:spPr>
          <a:xfrm>
            <a:off x="1170177" y="1723727"/>
            <a:ext cx="6498167" cy="4873625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1 Título"/>
          <p:cNvSpPr>
            <a:spLocks noGrp="1"/>
          </p:cNvSpPr>
          <p:nvPr>
            <p:ph type="title" idx="4294967295"/>
          </p:nvPr>
        </p:nvSpPr>
        <p:spPr>
          <a:xfrm>
            <a:off x="685800" y="51271"/>
            <a:ext cx="7769225" cy="1433513"/>
          </a:xfrm>
        </p:spPr>
        <p:txBody>
          <a:bodyPr lIns="91440" tIns="45720" rIns="91440" bIns="45720" anchor="b"/>
          <a:lstStyle/>
          <a:p>
            <a:r>
              <a:rPr lang="es-ES" sz="3600" b="1" dirty="0">
                <a:solidFill>
                  <a:srgbClr val="FFC000"/>
                </a:solidFill>
                <a:latin typeface="Maiandra GD" pitchFamily="34" charset="0"/>
              </a:rPr>
              <a:t>KERI &amp; GERI</a:t>
            </a:r>
            <a:br>
              <a:rPr lang="es-ES" sz="3600" b="1" dirty="0">
                <a:solidFill>
                  <a:srgbClr val="FFC000"/>
                </a:solidFill>
                <a:latin typeface="Maiandra GD" pitchFamily="34" charset="0"/>
              </a:rPr>
            </a:br>
            <a:r>
              <a:rPr lang="es-ES" sz="3600" b="1" dirty="0">
                <a:solidFill>
                  <a:srgbClr val="FFC000"/>
                </a:solidFill>
                <a:latin typeface="Maiandra GD" pitchFamily="34" charset="0"/>
              </a:rPr>
              <a:t>MARTHA CASTRO HERNÁNDEZ</a:t>
            </a:r>
          </a:p>
        </p:txBody>
      </p:sp>
      <p:pic>
        <p:nvPicPr>
          <p:cNvPr id="4" name="3 Marcador de contenido" descr="DSC01319.JPG"/>
          <p:cNvPicPr>
            <a:picLocks noGrp="1" noChangeAspect="1"/>
          </p:cNvPicPr>
          <p:nvPr>
            <p:ph sz="quarter" idx="4294967295"/>
          </p:nvPr>
        </p:nvPicPr>
        <p:blipFill>
          <a:blip r:embed="rId3" cstate="print"/>
          <a:stretch>
            <a:fillRect/>
          </a:stretch>
        </p:blipFill>
        <p:spPr>
          <a:xfrm>
            <a:off x="1170177" y="1723727"/>
            <a:ext cx="6498167" cy="4873625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 idx="4294967295"/>
          </p:nvPr>
        </p:nvSpPr>
        <p:spPr>
          <a:xfrm>
            <a:off x="590302" y="-4861"/>
            <a:ext cx="8158162" cy="1417637"/>
          </a:xfrm>
        </p:spPr>
        <p:txBody>
          <a:bodyPr lIns="91440" tIns="45720" rIns="91440" bIns="45720">
            <a:normAutofit/>
          </a:bodyPr>
          <a:lstStyle/>
          <a:p>
            <a:r>
              <a:rPr lang="es-ES" sz="4000" b="1" dirty="0" smtClean="0">
                <a:solidFill>
                  <a:srgbClr val="FFC000"/>
                </a:solidFill>
                <a:latin typeface="Maiandra GD" pitchFamily="34" charset="0"/>
              </a:rPr>
              <a:t>Complejidad Intermedia</a:t>
            </a:r>
            <a:endParaRPr lang="es-ES" sz="4000" b="1" dirty="0">
              <a:solidFill>
                <a:srgbClr val="FFC000"/>
              </a:solidFill>
              <a:latin typeface="Maiandra GD" pitchFamily="34" charset="0"/>
            </a:endParaRPr>
          </a:p>
        </p:txBody>
      </p:sp>
      <p:pic>
        <p:nvPicPr>
          <p:cNvPr id="4" name="3 Marcador de contenido" descr="DSC01325.JPG"/>
          <p:cNvPicPr>
            <a:picLocks noGrp="1" noChangeAspect="1"/>
          </p:cNvPicPr>
          <p:nvPr>
            <p:ph sz="quarter" idx="4294967295"/>
          </p:nvPr>
        </p:nvPicPr>
        <p:blipFill>
          <a:blip r:embed="rId3" cstate="print"/>
          <a:stretch>
            <a:fillRect/>
          </a:stretch>
        </p:blipFill>
        <p:spPr>
          <a:xfrm>
            <a:off x="4320480" y="2636912"/>
            <a:ext cx="4499992" cy="337499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1 Título"/>
          <p:cNvSpPr txBox="1">
            <a:spLocks/>
          </p:cNvSpPr>
          <p:nvPr/>
        </p:nvSpPr>
        <p:spPr bwMode="auto">
          <a:xfrm>
            <a:off x="251520" y="2276872"/>
            <a:ext cx="3744416" cy="367240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 fontScale="82500" lnSpcReduction="20000"/>
          </a:bodyPr>
          <a:lstStyle/>
          <a:p>
            <a:pPr marL="0" marR="0" lvl="0" indent="0" algn="ctr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  <a:defRPr/>
            </a:pPr>
            <a:r>
              <a:rPr kumimoji="0" lang="es-ES" sz="3600" b="0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fornian FB" pitchFamily="18" charset="0"/>
                <a:ea typeface="+mj-ea"/>
                <a:cs typeface="+mj-cs"/>
              </a:rPr>
              <a:t/>
            </a:r>
            <a:br>
              <a:rPr kumimoji="0" lang="es-ES" sz="3600" b="0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fornian FB" pitchFamily="18" charset="0"/>
                <a:ea typeface="+mj-ea"/>
                <a:cs typeface="+mj-cs"/>
              </a:rPr>
            </a:br>
            <a:r>
              <a:rPr kumimoji="0" lang="es-ES" sz="3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fornian FB" pitchFamily="18" charset="0"/>
                <a:ea typeface="+mj-ea"/>
                <a:cs typeface="+mj-cs"/>
              </a:rPr>
              <a:t> Habilidades clínicas, como es la historia y la exploración, la formulación de aproximaciones diagnósticas y la escritura de prescripciones.</a:t>
            </a:r>
            <a:endParaRPr kumimoji="0" lang="es-ES" sz="40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fornian FB" pitchFamily="18" charset="0"/>
              <a:ea typeface="+mj-ea"/>
              <a:cs typeface="+mj-cs"/>
            </a:endParaRPr>
          </a:p>
        </p:txBody>
      </p:sp>
      <p:sp>
        <p:nvSpPr>
          <p:cNvPr id="6" name="1 Título"/>
          <p:cNvSpPr txBox="1">
            <a:spLocks/>
          </p:cNvSpPr>
          <p:nvPr/>
        </p:nvSpPr>
        <p:spPr bwMode="auto">
          <a:xfrm>
            <a:off x="590302" y="1147267"/>
            <a:ext cx="8158162" cy="14176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  <a:defRPr/>
            </a:pPr>
            <a:r>
              <a:rPr kumimoji="0" lang="es-ES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Maiandra GD" pitchFamily="34" charset="0"/>
                <a:ea typeface="+mj-ea"/>
                <a:cs typeface="+mj-cs"/>
              </a:rPr>
              <a:t>NOELLE S550: SIMULADOR</a:t>
            </a:r>
            <a:r>
              <a:rPr kumimoji="0" lang="es-ES" sz="1800" b="1" i="0" u="none" strike="noStrike" kern="0" cap="none" spc="0" normalizeH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Maiandra GD" pitchFamily="34" charset="0"/>
                <a:ea typeface="+mj-ea"/>
                <a:cs typeface="+mj-cs"/>
              </a:rPr>
              <a:t> DE PARTOS Y ATENCIÓN NEONATAL</a:t>
            </a:r>
            <a:r>
              <a:rPr kumimoji="0" lang="es-ES" b="1" i="0" u="none" strike="noStrike" kern="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Maiandra GD" pitchFamily="34" charset="0"/>
                <a:ea typeface="+mj-ea"/>
                <a:cs typeface="+mj-cs"/>
              </a:rPr>
              <a:t/>
            </a:r>
            <a:br>
              <a:rPr kumimoji="0" lang="es-ES" b="1" i="0" u="none" strike="noStrike" kern="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Maiandra GD" pitchFamily="34" charset="0"/>
                <a:ea typeface="+mj-ea"/>
                <a:cs typeface="+mj-cs"/>
              </a:rPr>
            </a:br>
            <a:r>
              <a:rPr kumimoji="0" lang="es-ES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Maiandra GD" pitchFamily="34" charset="0"/>
                <a:ea typeface="+mj-ea"/>
                <a:cs typeface="+mj-cs"/>
              </a:rPr>
              <a:t>SOFÍA CALDERÓN QUESADA</a:t>
            </a:r>
            <a:r>
              <a:rPr kumimoji="0" lang="es-ES" sz="2000" b="0" i="1" u="none" strike="noStrike" kern="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Maiandra GD" pitchFamily="34" charset="0"/>
                <a:ea typeface="+mj-ea"/>
                <a:cs typeface="+mj-cs"/>
              </a:rPr>
              <a:t> </a:t>
            </a:r>
            <a:r>
              <a:rPr kumimoji="0" lang="es-ES" sz="2000" b="0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s-ES" sz="2000" b="0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es-ES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 idx="4294967295"/>
          </p:nvPr>
        </p:nvSpPr>
        <p:spPr>
          <a:xfrm>
            <a:off x="685800" y="-164753"/>
            <a:ext cx="7769225" cy="1433513"/>
          </a:xfrm>
        </p:spPr>
        <p:txBody>
          <a:bodyPr anchor="b">
            <a:noAutofit/>
          </a:bodyPr>
          <a:lstStyle/>
          <a:p>
            <a:r>
              <a:rPr lang="es-ES" sz="3200" b="1" dirty="0">
                <a:solidFill>
                  <a:srgbClr val="FFC000"/>
                </a:solidFill>
                <a:latin typeface="Maiandra GD" pitchFamily="34" charset="0"/>
              </a:rPr>
              <a:t>PRIMER PASO HACIA LA SIMULACIÓN DE CUIDADO CRÍTICO</a:t>
            </a:r>
          </a:p>
        </p:txBody>
      </p:sp>
      <p:pic>
        <p:nvPicPr>
          <p:cNvPr id="4" name="3 Marcador de contenido" descr="P8100389.JPG"/>
          <p:cNvPicPr>
            <a:picLocks noGrp="1" noChangeAspect="1"/>
          </p:cNvPicPr>
          <p:nvPr>
            <p:ph sz="quarter" idx="4294967295"/>
          </p:nvPr>
        </p:nvPicPr>
        <p:blipFill>
          <a:blip r:embed="rId3" cstate="print"/>
          <a:stretch>
            <a:fillRect/>
          </a:stretch>
        </p:blipFill>
        <p:spPr>
          <a:xfrm>
            <a:off x="2902384" y="1484784"/>
            <a:ext cx="5199602" cy="2478149"/>
          </a:xfr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2050" name="Picture 2" descr="C:\Users\Hanna\Desktop\101_SONY\CSC-CATE\P810038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7041" y="3877493"/>
            <a:ext cx="5351267" cy="266564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1 Título"/>
          <p:cNvSpPr>
            <a:spLocks noGrp="1"/>
          </p:cNvSpPr>
          <p:nvPr>
            <p:ph type="title" idx="4294967295"/>
          </p:nvPr>
        </p:nvSpPr>
        <p:spPr>
          <a:xfrm>
            <a:off x="395536" y="2708920"/>
            <a:ext cx="3816424" cy="3888432"/>
          </a:xfrm>
        </p:spPr>
        <p:txBody>
          <a:bodyPr lIns="91440" tIns="45720" rIns="91440" bIns="45720" anchor="b"/>
          <a:lstStyle/>
          <a:p>
            <a:r>
              <a:rPr lang="es-ES" sz="4000" dirty="0">
                <a:latin typeface="Californian FB" pitchFamily="18" charset="0"/>
              </a:rPr>
              <a:t/>
            </a:r>
            <a:br>
              <a:rPr lang="es-ES" sz="4000" dirty="0">
                <a:latin typeface="Californian FB" pitchFamily="18" charset="0"/>
              </a:rPr>
            </a:br>
            <a:r>
              <a:rPr lang="es-ES" sz="4000" dirty="0">
                <a:latin typeface="Californian FB" pitchFamily="18" charset="0"/>
              </a:rPr>
              <a:t> Simuladores de alto perfil tecnológico, con interactividad </a:t>
            </a:r>
            <a:r>
              <a:rPr lang="es-ES" sz="4000" dirty="0" smtClean="0">
                <a:latin typeface="Californian FB" pitchFamily="18" charset="0"/>
              </a:rPr>
              <a:t>modelo/alumno-profesional</a:t>
            </a:r>
            <a:r>
              <a:rPr lang="es-ES" sz="4000" dirty="0">
                <a:latin typeface="Californian FB" pitchFamily="18" charset="0"/>
              </a:rPr>
              <a:t/>
            </a:r>
            <a:br>
              <a:rPr lang="es-ES" sz="4000" dirty="0">
                <a:latin typeface="Californian FB" pitchFamily="18" charset="0"/>
              </a:rPr>
            </a:br>
            <a:endParaRPr lang="es-ES" sz="4000" dirty="0">
              <a:latin typeface="Californian FB" pitchFamily="18" charset="0"/>
            </a:endParaRPr>
          </a:p>
        </p:txBody>
      </p:sp>
      <p:pic>
        <p:nvPicPr>
          <p:cNvPr id="1026" name="Picture 2" descr="C:\Users\Hanna\Desktop\101_SONY\CSC-CATE\DSC0355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1960" y="2250250"/>
            <a:ext cx="4932040" cy="369903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1 Título"/>
          <p:cNvSpPr txBox="1">
            <a:spLocks/>
          </p:cNvSpPr>
          <p:nvPr/>
        </p:nvSpPr>
        <p:spPr bwMode="auto">
          <a:xfrm>
            <a:off x="590302" y="-4861"/>
            <a:ext cx="8158162" cy="14176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marL="0" marR="0" lvl="0" indent="0" algn="ctr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  <a:defRPr/>
            </a:pPr>
            <a:r>
              <a:rPr kumimoji="0" lang="es-ES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Maiandra GD" pitchFamily="34" charset="0"/>
                <a:ea typeface="+mj-ea"/>
                <a:cs typeface="+mj-cs"/>
              </a:rPr>
              <a:t>Simuladores de Alto</a:t>
            </a:r>
            <a:r>
              <a:rPr kumimoji="0" lang="es-ES" sz="4000" b="1" i="0" u="none" strike="noStrike" kern="0" cap="none" spc="0" normalizeH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Maiandra GD" pitchFamily="34" charset="0"/>
                <a:ea typeface="+mj-ea"/>
                <a:cs typeface="+mj-cs"/>
              </a:rPr>
              <a:t> Perfil</a:t>
            </a:r>
            <a:endParaRPr kumimoji="0" lang="es-ES" sz="4000" b="1" i="0" u="none" strike="noStrike" kern="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Maiandra GD" pitchFamily="34" charset="0"/>
              <a:ea typeface="+mj-ea"/>
              <a:cs typeface="+mj-cs"/>
            </a:endParaRPr>
          </a:p>
        </p:txBody>
      </p:sp>
      <p:sp>
        <p:nvSpPr>
          <p:cNvPr id="7" name="1 Título"/>
          <p:cNvSpPr txBox="1">
            <a:spLocks/>
          </p:cNvSpPr>
          <p:nvPr/>
        </p:nvSpPr>
        <p:spPr bwMode="auto">
          <a:xfrm>
            <a:off x="395536" y="1424757"/>
            <a:ext cx="8229600" cy="15001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marL="0" marR="0" lvl="0" indent="0" algn="ctr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  <a:defRPr/>
            </a:pPr>
            <a:r>
              <a:rPr kumimoji="0" lang="es-ES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Maiandra GD" pitchFamily="34" charset="0"/>
                <a:ea typeface="+mj-ea"/>
                <a:cs typeface="+mj-cs"/>
              </a:rPr>
              <a:t>NURSING BABY VITAL SIM</a:t>
            </a:r>
          </a:p>
          <a:p>
            <a:pPr marL="0" marR="0" lvl="0" indent="0" algn="ctr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  <a:defRPr/>
            </a:pPr>
            <a:r>
              <a:rPr lang="es-ES" sz="2800" b="1" kern="0" dirty="0" smtClean="0">
                <a:solidFill>
                  <a:srgbClr val="FFC000"/>
                </a:solidFill>
                <a:latin typeface="Maiandra GD" pitchFamily="34" charset="0"/>
                <a:ea typeface="+mj-ea"/>
                <a:cs typeface="+mj-cs"/>
              </a:rPr>
              <a:t>(Simulador Pediátrico de Signos Vitales)</a:t>
            </a:r>
            <a:r>
              <a:rPr kumimoji="0" lang="es-ES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Maiandra GD" pitchFamily="34" charset="0"/>
                <a:ea typeface="+mj-ea"/>
                <a:cs typeface="+mj-cs"/>
              </a:rPr>
              <a:t/>
            </a:r>
            <a:br>
              <a:rPr kumimoji="0" lang="es-ES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Maiandra GD" pitchFamily="34" charset="0"/>
                <a:ea typeface="+mj-ea"/>
                <a:cs typeface="+mj-cs"/>
              </a:rPr>
            </a:br>
            <a:r>
              <a:rPr kumimoji="0" lang="es-ES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Maiandra GD" pitchFamily="34" charset="0"/>
                <a:ea typeface="+mj-ea"/>
                <a:cs typeface="+mj-cs"/>
              </a:rPr>
              <a:t/>
            </a:r>
            <a:br>
              <a:rPr kumimoji="0" lang="es-ES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Maiandra GD" pitchFamily="34" charset="0"/>
                <a:ea typeface="+mj-ea"/>
                <a:cs typeface="+mj-cs"/>
              </a:rPr>
            </a:br>
            <a:endParaRPr kumimoji="0" lang="es-ES" sz="2800" b="1" i="0" u="none" strike="noStrike" kern="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Maiandra GD" pitchFamily="34" charset="0"/>
              <a:ea typeface="+mj-ea"/>
              <a:cs typeface="+mj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1 Título"/>
          <p:cNvSpPr>
            <a:spLocks noGrp="1"/>
          </p:cNvSpPr>
          <p:nvPr>
            <p:ph type="title" idx="4294967295"/>
          </p:nvPr>
        </p:nvSpPr>
        <p:spPr>
          <a:xfrm>
            <a:off x="428625" y="500857"/>
            <a:ext cx="8229600" cy="623887"/>
          </a:xfrm>
        </p:spPr>
        <p:txBody>
          <a:bodyPr lIns="91440" tIns="45720" rIns="91440" bIns="45720" anchor="b"/>
          <a:lstStyle/>
          <a:p>
            <a:r>
              <a:rPr lang="es-ES" sz="4800" b="1" dirty="0">
                <a:solidFill>
                  <a:srgbClr val="FFC000"/>
                </a:solidFill>
                <a:latin typeface="Maiandra GD" pitchFamily="34" charset="0"/>
              </a:rPr>
              <a:t>Complejidad </a:t>
            </a:r>
            <a:r>
              <a:rPr lang="es-ES" sz="4800" b="1" dirty="0" smtClean="0">
                <a:solidFill>
                  <a:srgbClr val="FFC000"/>
                </a:solidFill>
                <a:latin typeface="Maiandra GD" pitchFamily="34" charset="0"/>
              </a:rPr>
              <a:t>Alta </a:t>
            </a:r>
            <a:endParaRPr lang="es-ES" sz="4800" b="1" dirty="0">
              <a:solidFill>
                <a:srgbClr val="FFC000"/>
              </a:solidFill>
              <a:latin typeface="Maiandra GD" pitchFamily="34" charset="0"/>
            </a:endParaRPr>
          </a:p>
        </p:txBody>
      </p:sp>
      <p:sp>
        <p:nvSpPr>
          <p:cNvPr id="46083" name="Text Box 3"/>
          <p:cNvSpPr txBox="1">
            <a:spLocks noChangeArrowheads="1"/>
          </p:cNvSpPr>
          <p:nvPr/>
        </p:nvSpPr>
        <p:spPr bwMode="auto">
          <a:xfrm>
            <a:off x="-108520" y="1434256"/>
            <a:ext cx="7272338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lvl="1" eaLnBrk="1" hangingPunct="1">
              <a:buClrTx/>
              <a:buSzTx/>
              <a:buFontTx/>
              <a:buChar char="•"/>
            </a:pPr>
            <a:r>
              <a:rPr lang="es-ES" b="1" dirty="0" smtClean="0">
                <a:solidFill>
                  <a:schemeClr val="tx1"/>
                </a:solidFill>
                <a:latin typeface="Californian FB" pitchFamily="18" charset="0"/>
                <a:cs typeface="Arial" charset="0"/>
              </a:rPr>
              <a:t>Se basa en el empleo de tecnologías de alta interactividad, ofrecen información y requieren respuestas activas del profesional. </a:t>
            </a:r>
          </a:p>
          <a:p>
            <a:pPr eaLnBrk="1" hangingPunct="1">
              <a:buClrTx/>
              <a:buSzTx/>
              <a:buFontTx/>
              <a:buNone/>
            </a:pPr>
            <a:endParaRPr lang="es-ES" b="1" dirty="0" smtClean="0">
              <a:solidFill>
                <a:schemeClr val="tx1"/>
              </a:solidFill>
              <a:latin typeface="Californian FB" pitchFamily="18" charset="0"/>
              <a:cs typeface="Arial" charset="0"/>
            </a:endParaRPr>
          </a:p>
          <a:p>
            <a:pPr lvl="1" eaLnBrk="1" hangingPunct="1">
              <a:buClrTx/>
              <a:buSzTx/>
              <a:buFontTx/>
              <a:buChar char="•"/>
            </a:pPr>
            <a:r>
              <a:rPr lang="es-ES" b="1" dirty="0" smtClean="0">
                <a:solidFill>
                  <a:schemeClr val="tx1"/>
                </a:solidFill>
                <a:latin typeface="Californian FB" pitchFamily="18" charset="0"/>
                <a:cs typeface="Arial" charset="0"/>
              </a:rPr>
              <a:t>Permite la práctica de habilidades psicomotoras, por medio de la utilización de equipos tales como los instrumentos de realidad virtual para entrenamiento de la endoscopia </a:t>
            </a:r>
          </a:p>
          <a:p>
            <a:pPr lvl="1" eaLnBrk="1" hangingPunct="1">
              <a:buClrTx/>
              <a:buSzTx/>
            </a:pPr>
            <a:r>
              <a:rPr lang="es-ES" b="1" dirty="0" smtClean="0">
                <a:solidFill>
                  <a:schemeClr val="tx1"/>
                </a:solidFill>
                <a:latin typeface="Californian FB" pitchFamily="18" charset="0"/>
                <a:cs typeface="Arial" charset="0"/>
              </a:rPr>
              <a:t>    digestiva o cirugía laparoscópica, </a:t>
            </a:r>
          </a:p>
          <a:p>
            <a:pPr lvl="1" eaLnBrk="1" hangingPunct="1">
              <a:buClrTx/>
              <a:buSzTx/>
            </a:pPr>
            <a:r>
              <a:rPr lang="es-ES" b="1" dirty="0" smtClean="0">
                <a:solidFill>
                  <a:schemeClr val="tx1"/>
                </a:solidFill>
                <a:latin typeface="Californian FB" pitchFamily="18" charset="0"/>
                <a:cs typeface="Arial" charset="0"/>
              </a:rPr>
              <a:t>    o bien el manejo y tratamiento de </a:t>
            </a:r>
          </a:p>
          <a:p>
            <a:pPr lvl="1" eaLnBrk="1" hangingPunct="1">
              <a:buClrTx/>
              <a:buSzTx/>
            </a:pPr>
            <a:r>
              <a:rPr lang="es-ES" b="1" dirty="0" smtClean="0">
                <a:solidFill>
                  <a:schemeClr val="tx1"/>
                </a:solidFill>
                <a:latin typeface="Californian FB" pitchFamily="18" charset="0"/>
                <a:cs typeface="Arial" charset="0"/>
              </a:rPr>
              <a:t>    las arritmias.</a:t>
            </a:r>
          </a:p>
          <a:p>
            <a:pPr eaLnBrk="1" hangingPunct="1">
              <a:buClrTx/>
              <a:buSzTx/>
              <a:buFontTx/>
              <a:buNone/>
            </a:pPr>
            <a:r>
              <a:rPr lang="es-ES" b="1" dirty="0">
                <a:solidFill>
                  <a:schemeClr val="tx1"/>
                </a:solidFill>
                <a:cs typeface="Arial" charset="0"/>
              </a:rPr>
              <a:t> </a:t>
            </a:r>
          </a:p>
        </p:txBody>
      </p:sp>
      <p:pic>
        <p:nvPicPr>
          <p:cNvPr id="4" name="3 Imagen" descr="P906040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448605" y="4077072"/>
            <a:ext cx="3803915" cy="28529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2" name="1 Título"/>
          <p:cNvSpPr>
            <a:spLocks/>
          </p:cNvSpPr>
          <p:nvPr/>
        </p:nvSpPr>
        <p:spPr bwMode="auto">
          <a:xfrm>
            <a:off x="468313" y="328389"/>
            <a:ext cx="8229600" cy="868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 eaLnBrk="1" hangingPunct="1"/>
            <a:r>
              <a:rPr lang="es-MX" sz="5400" b="1" dirty="0">
                <a:solidFill>
                  <a:srgbClr val="FFC000"/>
                </a:solidFill>
                <a:latin typeface="Maiandra GD" pitchFamily="34" charset="0"/>
              </a:rPr>
              <a:t>Breve </a:t>
            </a:r>
            <a:r>
              <a:rPr lang="es-MX" sz="5400" b="1" dirty="0" smtClean="0">
                <a:solidFill>
                  <a:srgbClr val="FFC000"/>
                </a:solidFill>
                <a:latin typeface="Maiandra GD" pitchFamily="34" charset="0"/>
              </a:rPr>
              <a:t>Reseña</a:t>
            </a:r>
            <a:r>
              <a:rPr lang="es-MX" sz="4400" b="1" dirty="0" smtClean="0">
                <a:solidFill>
                  <a:srgbClr val="FFC000"/>
                </a:solidFill>
                <a:latin typeface="Maiandra GD" pitchFamily="34" charset="0"/>
              </a:rPr>
              <a:t> </a:t>
            </a:r>
            <a:endParaRPr lang="es-ES" sz="4400" b="1" dirty="0">
              <a:solidFill>
                <a:srgbClr val="FFC000"/>
              </a:solidFill>
              <a:latin typeface="Maiandra GD" pitchFamily="34" charset="0"/>
            </a:endParaRPr>
          </a:p>
        </p:txBody>
      </p:sp>
      <p:graphicFrame>
        <p:nvGraphicFramePr>
          <p:cNvPr id="7" name="6 Diagrama"/>
          <p:cNvGraphicFramePr/>
          <p:nvPr/>
        </p:nvGraphicFramePr>
        <p:xfrm>
          <a:off x="179512" y="1340768"/>
          <a:ext cx="6984776" cy="51125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32656"/>
            <a:ext cx="7769225" cy="1433513"/>
          </a:xfrm>
        </p:spPr>
        <p:txBody>
          <a:bodyPr/>
          <a:lstStyle/>
          <a:p>
            <a:r>
              <a:rPr lang="es-MX" sz="3600" b="1" dirty="0">
                <a:solidFill>
                  <a:srgbClr val="FFC000"/>
                </a:solidFill>
                <a:latin typeface="Maiandra GD" pitchFamily="34" charset="0"/>
              </a:rPr>
              <a:t>Simulador Soporte Vital </a:t>
            </a:r>
            <a:r>
              <a:rPr lang="es-MX" sz="3600" b="1" dirty="0" smtClean="0">
                <a:solidFill>
                  <a:srgbClr val="FFC000"/>
                </a:solidFill>
                <a:latin typeface="Maiandra GD" pitchFamily="34" charset="0"/>
              </a:rPr>
              <a:t>Avanzado</a:t>
            </a:r>
            <a:br>
              <a:rPr lang="es-MX" sz="3600" b="1" dirty="0" smtClean="0">
                <a:solidFill>
                  <a:srgbClr val="FFC000"/>
                </a:solidFill>
                <a:latin typeface="Maiandra GD" pitchFamily="34" charset="0"/>
              </a:rPr>
            </a:br>
            <a:r>
              <a:rPr lang="es-MX" sz="3600" b="1" dirty="0" smtClean="0">
                <a:solidFill>
                  <a:srgbClr val="FFC000"/>
                </a:solidFill>
                <a:latin typeface="Maiandra GD" pitchFamily="34" charset="0"/>
              </a:rPr>
              <a:t>ALS Simulator</a:t>
            </a:r>
            <a:endParaRPr lang="es-ES" sz="3600" b="1" dirty="0">
              <a:solidFill>
                <a:srgbClr val="FFC000"/>
              </a:solidFill>
              <a:latin typeface="Maiandra GD" pitchFamily="34" charset="0"/>
            </a:endParaRPr>
          </a:p>
        </p:txBody>
      </p:sp>
      <p:pic>
        <p:nvPicPr>
          <p:cNvPr id="48131" name="Picture 3" descr="SVA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403648" y="2016373"/>
            <a:ext cx="5268912" cy="1844675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48132" name="Picture 4" descr="SVA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36512" y="4149080"/>
            <a:ext cx="2627313" cy="26273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8133" name="Picture 5" descr="SVA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48064" y="4149080"/>
            <a:ext cx="2808287" cy="26638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8134" name="Picture 6" descr="SVA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411760" y="4149080"/>
            <a:ext cx="2808287" cy="25923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59719" y="4365104"/>
            <a:ext cx="3520793" cy="24309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9155" name="Rectangle 3"/>
          <p:cNvSpPr>
            <a:spLocks noGrp="1" noChangeArrowheads="1"/>
          </p:cNvSpPr>
          <p:nvPr>
            <p:ph type="title"/>
          </p:nvPr>
        </p:nvSpPr>
        <p:spPr>
          <a:xfrm>
            <a:off x="685800" y="123279"/>
            <a:ext cx="7769225" cy="1433513"/>
          </a:xfrm>
        </p:spPr>
        <p:txBody>
          <a:bodyPr/>
          <a:lstStyle/>
          <a:p>
            <a:r>
              <a:rPr lang="es-MX" sz="2800" b="1" dirty="0" err="1">
                <a:solidFill>
                  <a:srgbClr val="FFC000"/>
                </a:solidFill>
                <a:latin typeface="Maiandra GD" pitchFamily="34" charset="0"/>
              </a:rPr>
              <a:t>Noelle</a:t>
            </a:r>
            <a:r>
              <a:rPr lang="es-MX" sz="2800" b="1" baseline="30000" dirty="0" err="1">
                <a:solidFill>
                  <a:srgbClr val="FFC000"/>
                </a:solidFill>
                <a:latin typeface="Maiandra GD" pitchFamily="34" charset="0"/>
              </a:rPr>
              <a:t>TM</a:t>
            </a:r>
            <a:r>
              <a:rPr lang="es-MX" sz="2800" b="1" dirty="0">
                <a:solidFill>
                  <a:srgbClr val="FFC000"/>
                </a:solidFill>
                <a:latin typeface="Maiandra GD" pitchFamily="34" charset="0"/>
              </a:rPr>
              <a:t>  </a:t>
            </a:r>
            <a:r>
              <a:rPr lang="es-MX" sz="2800" b="1" dirty="0" err="1">
                <a:solidFill>
                  <a:srgbClr val="FFC000"/>
                </a:solidFill>
                <a:latin typeface="Maiandra GD" pitchFamily="34" charset="0"/>
              </a:rPr>
              <a:t>With</a:t>
            </a:r>
            <a:r>
              <a:rPr lang="es-MX" sz="2800" b="1" dirty="0">
                <a:solidFill>
                  <a:srgbClr val="FFC000"/>
                </a:solidFill>
                <a:latin typeface="Maiandra GD" pitchFamily="34" charset="0"/>
              </a:rPr>
              <a:t> New </a:t>
            </a:r>
            <a:r>
              <a:rPr lang="es-MX" sz="2800" b="1" dirty="0" err="1">
                <a:solidFill>
                  <a:srgbClr val="FFC000"/>
                </a:solidFill>
                <a:latin typeface="Maiandra GD" pitchFamily="34" charset="0"/>
              </a:rPr>
              <a:t>Born</a:t>
            </a:r>
            <a:r>
              <a:rPr lang="es-MX" sz="2800" b="1" dirty="0">
                <a:solidFill>
                  <a:srgbClr val="FFC000"/>
                </a:solidFill>
                <a:latin typeface="Maiandra GD" pitchFamily="34" charset="0"/>
              </a:rPr>
              <a:t> Hall</a:t>
            </a:r>
            <a:r>
              <a:rPr lang="es-MX" sz="2800" b="1" baseline="30000" dirty="0">
                <a:solidFill>
                  <a:srgbClr val="FFC000"/>
                </a:solidFill>
                <a:latin typeface="Maiandra GD" pitchFamily="34" charset="0"/>
                <a:cs typeface="Arial" charset="0"/>
              </a:rPr>
              <a:t>®</a:t>
            </a:r>
            <a:r>
              <a:rPr lang="es-MX" sz="2800" b="1" dirty="0">
                <a:solidFill>
                  <a:srgbClr val="FFC000"/>
                </a:solidFill>
                <a:latin typeface="Maiandra GD" pitchFamily="34" charset="0"/>
              </a:rPr>
              <a:t> &amp; </a:t>
            </a:r>
            <a:r>
              <a:rPr lang="es-MX" sz="2800" b="1" dirty="0" err="1">
                <a:solidFill>
                  <a:srgbClr val="FFC000"/>
                </a:solidFill>
                <a:latin typeface="Maiandra GD" pitchFamily="34" charset="0"/>
              </a:rPr>
              <a:t>Pedi</a:t>
            </a:r>
            <a:r>
              <a:rPr lang="es-MX" sz="2800" b="1" baseline="30000" dirty="0">
                <a:solidFill>
                  <a:srgbClr val="FFC000"/>
                </a:solidFill>
                <a:latin typeface="Maiandra GD" pitchFamily="34" charset="0"/>
                <a:cs typeface="Arial" charset="0"/>
              </a:rPr>
              <a:t>®</a:t>
            </a:r>
            <a:r>
              <a:rPr lang="es-MX" sz="2800" b="1" dirty="0">
                <a:solidFill>
                  <a:srgbClr val="FFC000"/>
                </a:solidFill>
                <a:latin typeface="Maiandra GD" pitchFamily="34" charset="0"/>
              </a:rPr>
              <a:t> </a:t>
            </a:r>
            <a:r>
              <a:rPr lang="es-MX" sz="2800" b="1" dirty="0" err="1" smtClean="0">
                <a:solidFill>
                  <a:srgbClr val="FFC000"/>
                </a:solidFill>
                <a:latin typeface="Maiandra GD" pitchFamily="34" charset="0"/>
              </a:rPr>
              <a:t>Neonate</a:t>
            </a:r>
            <a:r>
              <a:rPr lang="es-MX" sz="2800" b="1" dirty="0" smtClean="0">
                <a:solidFill>
                  <a:srgbClr val="FFC000"/>
                </a:solidFill>
                <a:latin typeface="Maiandra GD" pitchFamily="34" charset="0"/>
              </a:rPr>
              <a:t/>
            </a:r>
            <a:br>
              <a:rPr lang="es-MX" sz="2800" b="1" dirty="0" smtClean="0">
                <a:solidFill>
                  <a:srgbClr val="FFC000"/>
                </a:solidFill>
                <a:latin typeface="Maiandra GD" pitchFamily="34" charset="0"/>
              </a:rPr>
            </a:br>
            <a:endParaRPr lang="es-ES" sz="2800" b="1" dirty="0">
              <a:solidFill>
                <a:srgbClr val="FFC000"/>
              </a:solidFill>
              <a:latin typeface="Maiandra GD" pitchFamily="34" charset="0"/>
            </a:endParaRPr>
          </a:p>
        </p:txBody>
      </p:sp>
      <p:pic>
        <p:nvPicPr>
          <p:cNvPr id="49156" name="Picture 4" descr="NoelleS550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179388" y="1987550"/>
            <a:ext cx="5113337" cy="3962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9157" name="Picture 5" descr="Noelle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652120" y="1452934"/>
            <a:ext cx="3384550" cy="26241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44624"/>
            <a:ext cx="7769225" cy="1433513"/>
          </a:xfrm>
        </p:spPr>
        <p:txBody>
          <a:bodyPr/>
          <a:lstStyle/>
          <a:p>
            <a:r>
              <a:rPr lang="es-ES" b="1" dirty="0" smtClean="0">
                <a:solidFill>
                  <a:srgbClr val="FFC000"/>
                </a:solidFill>
                <a:latin typeface="Maiandra GD" pitchFamily="34" charset="0"/>
              </a:rPr>
              <a:t>Creando Escenarios Clínicos </a:t>
            </a:r>
            <a:endParaRPr lang="es-ES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691207" y="1556792"/>
          <a:ext cx="7769225" cy="42338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 idx="4294967295"/>
          </p:nvPr>
        </p:nvSpPr>
        <p:spPr>
          <a:xfrm>
            <a:off x="685800" y="-171400"/>
            <a:ext cx="7769225" cy="1433513"/>
          </a:xfrm>
          <a:noFill/>
          <a:ln>
            <a:noFill/>
          </a:ln>
        </p:spPr>
        <p:txBody>
          <a:bodyPr lIns="91440" tIns="45720" rIns="91440" bIns="45720"/>
          <a:lstStyle/>
          <a:p>
            <a:r>
              <a:rPr lang="es-ES" sz="6000" b="1" dirty="0">
                <a:solidFill>
                  <a:srgbClr val="FFC000"/>
                </a:solidFill>
                <a:latin typeface="Maiandra GD" pitchFamily="34" charset="0"/>
              </a:rPr>
              <a:t>No </a:t>
            </a:r>
            <a:r>
              <a:rPr lang="es-ES" sz="6000" b="1" dirty="0" smtClean="0">
                <a:solidFill>
                  <a:srgbClr val="FFC000"/>
                </a:solidFill>
                <a:latin typeface="Maiandra GD" pitchFamily="34" charset="0"/>
              </a:rPr>
              <a:t>Olvidar… </a:t>
            </a:r>
            <a:endParaRPr lang="es-ES" sz="6000" b="1" dirty="0">
              <a:solidFill>
                <a:srgbClr val="FFC000"/>
              </a:solidFill>
              <a:latin typeface="Maiandra GD" pitchFamily="34" charset="0"/>
            </a:endParaRPr>
          </a:p>
        </p:txBody>
      </p:sp>
      <p:graphicFrame>
        <p:nvGraphicFramePr>
          <p:cNvPr id="4" name="3 Diagrama"/>
          <p:cNvGraphicFramePr/>
          <p:nvPr/>
        </p:nvGraphicFramePr>
        <p:xfrm>
          <a:off x="611560" y="1196752"/>
          <a:ext cx="7704856" cy="53285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1 CuadroTexto"/>
          <p:cNvSpPr txBox="1">
            <a:spLocks noChangeArrowheads="1"/>
          </p:cNvSpPr>
          <p:nvPr/>
        </p:nvSpPr>
        <p:spPr bwMode="auto">
          <a:xfrm>
            <a:off x="-997272" y="-14610"/>
            <a:ext cx="5929312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defTabSz="914400" eaLnBrk="1" hangingPunct="1">
              <a:buClrTx/>
              <a:buSzTx/>
              <a:buFontTx/>
              <a:buNone/>
            </a:pPr>
            <a:r>
              <a:rPr lang="es-ES" sz="5400" b="1" dirty="0" err="1" smtClean="0">
                <a:solidFill>
                  <a:srgbClr val="FFC000"/>
                </a:solidFill>
                <a:latin typeface="Maiandra GD" pitchFamily="34" charset="0"/>
                <a:cs typeface="Arial" charset="0"/>
              </a:rPr>
              <a:t>Debriefing</a:t>
            </a:r>
            <a:endParaRPr lang="es-ES" sz="3600" b="1" dirty="0">
              <a:solidFill>
                <a:srgbClr val="FFC000"/>
              </a:solidFill>
              <a:latin typeface="Maiandra GD" pitchFamily="34" charset="0"/>
              <a:cs typeface="Arial" charset="0"/>
            </a:endParaRPr>
          </a:p>
        </p:txBody>
      </p:sp>
      <p:sp>
        <p:nvSpPr>
          <p:cNvPr id="54275" name="2 CuadroTexto"/>
          <p:cNvSpPr txBox="1">
            <a:spLocks noChangeArrowheads="1"/>
          </p:cNvSpPr>
          <p:nvPr/>
        </p:nvSpPr>
        <p:spPr bwMode="auto">
          <a:xfrm>
            <a:off x="4932040" y="0"/>
            <a:ext cx="485775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914400" eaLnBrk="1" hangingPunct="1">
              <a:buClrTx/>
              <a:buSzTx/>
              <a:buFontTx/>
              <a:buNone/>
            </a:pPr>
            <a:endParaRPr lang="es-ES" sz="3200" dirty="0">
              <a:solidFill>
                <a:schemeClr val="tx1"/>
              </a:solidFill>
              <a:latin typeface="Californian FB" pitchFamily="18" charset="0"/>
              <a:cs typeface="Arial" charset="0"/>
            </a:endParaRPr>
          </a:p>
          <a:p>
            <a:pPr defTabSz="914400" eaLnBrk="1" hangingPunct="1">
              <a:buClrTx/>
              <a:buSzTx/>
              <a:buFontTx/>
              <a:buNone/>
            </a:pPr>
            <a:endParaRPr lang="es-ES" sz="3200" dirty="0">
              <a:solidFill>
                <a:schemeClr val="tx1"/>
              </a:solidFill>
              <a:latin typeface="Californian FB" pitchFamily="18" charset="0"/>
              <a:cs typeface="Arial" charset="0"/>
            </a:endParaRPr>
          </a:p>
          <a:p>
            <a:pPr defTabSz="914400" eaLnBrk="1" hangingPunct="1">
              <a:buClrTx/>
              <a:buSzTx/>
              <a:buFontTx/>
              <a:buNone/>
            </a:pPr>
            <a:r>
              <a:rPr lang="es-ES" sz="3200" dirty="0" smtClean="0">
                <a:solidFill>
                  <a:schemeClr val="tx1"/>
                </a:solidFill>
                <a:latin typeface="Californian FB" pitchFamily="18" charset="0"/>
                <a:cs typeface="Arial" charset="0"/>
              </a:rPr>
              <a:t>  </a:t>
            </a:r>
            <a:endParaRPr lang="es-ES" sz="3200" dirty="0">
              <a:solidFill>
                <a:schemeClr val="tx1"/>
              </a:solidFill>
              <a:latin typeface="Californian FB" pitchFamily="18" charset="0"/>
              <a:cs typeface="Arial" charset="0"/>
            </a:endParaRPr>
          </a:p>
        </p:txBody>
      </p:sp>
      <p:graphicFrame>
        <p:nvGraphicFramePr>
          <p:cNvPr id="4" name="3 Diagrama"/>
          <p:cNvGraphicFramePr/>
          <p:nvPr/>
        </p:nvGraphicFramePr>
        <p:xfrm>
          <a:off x="611560" y="216024"/>
          <a:ext cx="8820472" cy="63093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-20737"/>
            <a:ext cx="7769225" cy="1433513"/>
          </a:xfrm>
          <a:noFill/>
        </p:spPr>
        <p:txBody>
          <a:bodyPr lIns="91440" tIns="45720" rIns="91440" bIns="45720"/>
          <a:lstStyle/>
          <a:p>
            <a:r>
              <a:rPr lang="es-ES" sz="6000" b="1" dirty="0">
                <a:solidFill>
                  <a:srgbClr val="FFC000"/>
                </a:solidFill>
                <a:latin typeface="Maiandra GD" pitchFamily="34" charset="0"/>
              </a:rPr>
              <a:t>Propuesta</a:t>
            </a:r>
            <a:r>
              <a:rPr lang="es-ES" b="1" dirty="0">
                <a:solidFill>
                  <a:srgbClr val="FFC000"/>
                </a:solidFill>
                <a:latin typeface="Maiandra GD" pitchFamily="34" charset="0"/>
              </a:rPr>
              <a:t> </a:t>
            </a:r>
          </a:p>
        </p:txBody>
      </p:sp>
      <p:graphicFrame>
        <p:nvGraphicFramePr>
          <p:cNvPr id="10" name="9 Marcador de contenido"/>
          <p:cNvGraphicFramePr>
            <a:graphicFrameLocks noGrp="1"/>
          </p:cNvGraphicFramePr>
          <p:nvPr>
            <p:ph idx="1"/>
          </p:nvPr>
        </p:nvGraphicFramePr>
        <p:xfrm>
          <a:off x="395536" y="1219001"/>
          <a:ext cx="8208912" cy="48742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5301" name="6 Elipse"/>
          <p:cNvSpPr>
            <a:spLocks noChangeArrowheads="1"/>
          </p:cNvSpPr>
          <p:nvPr/>
        </p:nvSpPr>
        <p:spPr bwMode="auto">
          <a:xfrm>
            <a:off x="1714500" y="1071563"/>
            <a:ext cx="5286375" cy="714375"/>
          </a:xfrm>
          <a:prstGeom prst="ellipse">
            <a:avLst/>
          </a:prstGeom>
          <a:noFill/>
          <a:ln w="9525" algn="ctr">
            <a:noFill/>
            <a:round/>
            <a:headEnd/>
            <a:tailEnd/>
          </a:ln>
        </p:spPr>
        <p:txBody>
          <a:bodyPr anchor="ctr"/>
          <a:lstStyle/>
          <a:p>
            <a:pPr algn="ctr" defTabSz="914400" eaLnBrk="1" hangingPunct="1">
              <a:buClrTx/>
              <a:buSzTx/>
              <a:buFontTx/>
              <a:buNone/>
            </a:pPr>
            <a:endParaRPr lang="es-ES" b="1">
              <a:cs typeface="Arial" charset="0"/>
            </a:endParaRPr>
          </a:p>
        </p:txBody>
      </p:sp>
      <p:sp>
        <p:nvSpPr>
          <p:cNvPr id="55303" name="11 Flecha abajo"/>
          <p:cNvSpPr>
            <a:spLocks noChangeArrowheads="1"/>
          </p:cNvSpPr>
          <p:nvPr/>
        </p:nvSpPr>
        <p:spPr bwMode="auto">
          <a:xfrm>
            <a:off x="3857625" y="2286000"/>
            <a:ext cx="857250" cy="285750"/>
          </a:xfrm>
          <a:prstGeom prst="downArrow">
            <a:avLst>
              <a:gd name="adj1" fmla="val 50000"/>
              <a:gd name="adj2" fmla="val 50000"/>
            </a:avLst>
          </a:prstGeom>
          <a:noFill/>
          <a:ln w="9525" algn="ctr">
            <a:noFill/>
            <a:round/>
            <a:headEnd/>
            <a:tailEnd/>
          </a:ln>
        </p:spPr>
        <p:txBody>
          <a:bodyPr anchor="ctr"/>
          <a:lstStyle/>
          <a:p>
            <a:pPr algn="ctr" defTabSz="914400" eaLnBrk="1" hangingPunct="1">
              <a:buClrTx/>
              <a:buSzTx/>
              <a:buFontTx/>
              <a:buNone/>
            </a:pPr>
            <a:endParaRPr lang="es-ES" b="1">
              <a:cs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Hanna\Documents\101_SONY\CSC-CATE\DSC0356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20138" y="4221088"/>
            <a:ext cx="3360374" cy="25202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9" name="Picture 5" descr="C:\Users\Hanna\Documents\101_SONY\CSC-CATE\DSC0361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36512" y="4221088"/>
            <a:ext cx="3360373" cy="25202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1" name="Picture 7" descr="E:\endoscopia\P9060406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915816" y="4221088"/>
            <a:ext cx="3149882" cy="25202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Hanna\Desktop\101_SONY\CSC-CATE\DSC0365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504" y="1152128"/>
            <a:ext cx="5220072" cy="261143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55" name="Picture 7" descr="C:\Users\Hanna\Desktop\101_SONY\CSC-CATE\DSC0365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11760" y="4005064"/>
            <a:ext cx="3623387" cy="271754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1 Título"/>
          <p:cNvSpPr>
            <a:spLocks noGrp="1"/>
          </p:cNvSpPr>
          <p:nvPr>
            <p:ph type="title"/>
          </p:nvPr>
        </p:nvSpPr>
        <p:spPr bwMode="auto">
          <a:xfrm>
            <a:off x="685800" y="-27384"/>
            <a:ext cx="7769225" cy="1433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 eaLnBrk="1" hangingPunct="1"/>
            <a:r>
              <a:rPr lang="es-MX" sz="4000" b="1" dirty="0" smtClean="0">
                <a:solidFill>
                  <a:srgbClr val="FFC000"/>
                </a:solidFill>
                <a:latin typeface="Maiandra GD" pitchFamily="34" charset="0"/>
              </a:rPr>
              <a:t>Adquisición del Conocimiento</a:t>
            </a:r>
            <a:br>
              <a:rPr lang="es-MX" sz="4000" b="1" dirty="0" smtClean="0">
                <a:solidFill>
                  <a:srgbClr val="FFC000"/>
                </a:solidFill>
                <a:latin typeface="Maiandra GD" pitchFamily="34" charset="0"/>
              </a:rPr>
            </a:br>
            <a:endParaRPr lang="es-ES" sz="3200" b="1" dirty="0">
              <a:solidFill>
                <a:srgbClr val="FFC000"/>
              </a:solidFill>
              <a:latin typeface="Maiandra GD" pitchFamily="34" charset="0"/>
            </a:endParaRPr>
          </a:p>
        </p:txBody>
      </p:sp>
      <p:pic>
        <p:nvPicPr>
          <p:cNvPr id="2052" name="Picture 4" descr="C:\Users\Hanna\Desktop\101_SONY\CSC-CATE\DSC0365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868144" y="2662779"/>
            <a:ext cx="3168352" cy="407858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53" name="Picture 5" descr="C:\Users\Hanna\Desktop\101_SONY\CSC-CATE\DSC03658.JPG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96010" y="1152128"/>
            <a:ext cx="3323862" cy="249289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1" name="Picture 3" descr="C:\Users\Hanna\Desktop\101_SONY\CSC-CATE\DSC03655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184576" y="980728"/>
            <a:ext cx="3707904" cy="278092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54" name="Picture 6" descr="C:\Users\Hanna\Desktop\101_SONY\CSC-CATE\DSC03657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07504" y="3789040"/>
            <a:ext cx="2232248" cy="297633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-99392"/>
            <a:ext cx="4283968" cy="1433513"/>
          </a:xfrm>
        </p:spPr>
        <p:txBody>
          <a:bodyPr/>
          <a:lstStyle/>
          <a:p>
            <a:r>
              <a:rPr lang="es-MX" sz="3200" b="1" dirty="0" smtClean="0">
                <a:solidFill>
                  <a:srgbClr val="FFC000"/>
                </a:solidFill>
                <a:latin typeface="Maiandra GD" pitchFamily="34" charset="0"/>
              </a:rPr>
              <a:t>Desarrollo de </a:t>
            </a:r>
            <a:br>
              <a:rPr lang="es-MX" sz="3200" b="1" dirty="0" smtClean="0">
                <a:solidFill>
                  <a:srgbClr val="FFC000"/>
                </a:solidFill>
                <a:latin typeface="Maiandra GD" pitchFamily="34" charset="0"/>
              </a:rPr>
            </a:br>
            <a:r>
              <a:rPr lang="es-MX" sz="3200" b="1" dirty="0" smtClean="0">
                <a:solidFill>
                  <a:srgbClr val="FFC000"/>
                </a:solidFill>
                <a:latin typeface="Maiandra GD" pitchFamily="34" charset="0"/>
              </a:rPr>
              <a:t>Habilidades</a:t>
            </a:r>
            <a:endParaRPr lang="es-ES" sz="3200" dirty="0"/>
          </a:p>
        </p:txBody>
      </p:sp>
      <p:pic>
        <p:nvPicPr>
          <p:cNvPr id="1026" name="Picture 2" descr="C:\Users\Hanna\Desktop\101_SONY\CSC-CATE\DSC03615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9992" y="4509120"/>
            <a:ext cx="4608512" cy="223224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027" name="Picture 3" descr="C:\Users\Hanna\Desktop\101_SONY\CSC-CATE\DSC03628.JP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9512" y="1340768"/>
            <a:ext cx="4083918" cy="544522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028" name="Picture 4" descr="C:\Users\Hanna\Desktop\101_SONY\CSC-CATE\DSC0363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499992" y="2276872"/>
            <a:ext cx="4644008" cy="234888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029" name="Picture 5" descr="C:\Users\Hanna\Desktop\101_SONY\CSC-CATE\DSC03650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464496" y="116632"/>
            <a:ext cx="4644008" cy="230425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C:\Users\Hanna\Desktop\101_SONY\CSC-CATE\DSC0359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72008"/>
            <a:ext cx="4475989" cy="335699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4" name="1 Título"/>
          <p:cNvSpPr>
            <a:spLocks noGrp="1"/>
          </p:cNvSpPr>
          <p:nvPr>
            <p:ph type="title"/>
          </p:nvPr>
        </p:nvSpPr>
        <p:spPr bwMode="auto">
          <a:xfrm>
            <a:off x="107505" y="339303"/>
            <a:ext cx="4464495" cy="1433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 eaLnBrk="1" hangingPunct="1"/>
            <a:r>
              <a:rPr lang="es-MX" sz="4800" b="1" dirty="0" smtClean="0">
                <a:solidFill>
                  <a:srgbClr val="FFC000"/>
                </a:solidFill>
                <a:latin typeface="Maiandra GD" pitchFamily="34" charset="0"/>
              </a:rPr>
              <a:t>Simulación </a:t>
            </a:r>
            <a:br>
              <a:rPr lang="es-MX" sz="4800" b="1" dirty="0" smtClean="0">
                <a:solidFill>
                  <a:srgbClr val="FFC000"/>
                </a:solidFill>
                <a:latin typeface="Maiandra GD" pitchFamily="34" charset="0"/>
              </a:rPr>
            </a:br>
            <a:endParaRPr lang="es-ES" sz="4000" b="1" dirty="0">
              <a:solidFill>
                <a:srgbClr val="FFC000"/>
              </a:solidFill>
              <a:latin typeface="Maiandra GD" pitchFamily="34" charset="0"/>
            </a:endParaRPr>
          </a:p>
        </p:txBody>
      </p:sp>
      <p:pic>
        <p:nvPicPr>
          <p:cNvPr id="2050" name="Picture 2" descr="C:\Users\Hanna\Desktop\101_SONY\CSC-CATE\DSC0354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64021" y="3501008"/>
            <a:ext cx="4416491" cy="331236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2051" name="Picture 3" descr="C:\Users\Hanna\Desktop\101_SONY\CSC-CATE\DSC03561.JPG">
            <a:hlinkClick r:id="rId5" action="ppaction://hlinksldjump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07504" y="1700808"/>
            <a:ext cx="4824536" cy="361840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8" name="1 Título"/>
          <p:cNvSpPr txBox="1">
            <a:spLocks/>
          </p:cNvSpPr>
          <p:nvPr/>
        </p:nvSpPr>
        <p:spPr bwMode="auto">
          <a:xfrm>
            <a:off x="-1" y="5424487"/>
            <a:ext cx="4644009" cy="1433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/>
          <a:p>
            <a:pPr marL="0" marR="0" lvl="0" indent="0" algn="ctr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  <a:defRPr/>
            </a:pPr>
            <a:r>
              <a:rPr kumimoji="0" lang="es-MX" sz="4400" b="1" i="0" u="none" strike="noStrike" kern="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Maiandra GD" pitchFamily="34" charset="0"/>
                <a:ea typeface="+mj-ea"/>
                <a:cs typeface="+mj-cs"/>
              </a:rPr>
              <a:t>Computarizada</a:t>
            </a:r>
            <a:br>
              <a:rPr kumimoji="0" lang="es-MX" sz="4400" b="1" i="0" u="none" strike="noStrike" kern="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Maiandra GD" pitchFamily="34" charset="0"/>
                <a:ea typeface="+mj-ea"/>
                <a:cs typeface="+mj-cs"/>
              </a:rPr>
            </a:br>
            <a:endParaRPr kumimoji="0" lang="es-ES" sz="3600" b="1" i="0" u="none" strike="noStrike" kern="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Maiandra GD" pitchFamily="34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692696"/>
            <a:ext cx="9144000" cy="1080120"/>
          </a:xfrm>
        </p:spPr>
        <p:txBody>
          <a:bodyPr/>
          <a:lstStyle/>
          <a:p>
            <a:r>
              <a:rPr lang="es-ES" sz="3600" b="1" dirty="0" smtClean="0">
                <a:solidFill>
                  <a:srgbClr val="FFC000"/>
                </a:solidFill>
                <a:latin typeface="Maiandra GD" pitchFamily="34" charset="0"/>
              </a:rPr>
              <a:t>Simulación Clínica como Metodología de la Enseñanza</a:t>
            </a:r>
            <a:r>
              <a:rPr lang="es-ES" sz="6000" b="1" dirty="0" smtClean="0">
                <a:solidFill>
                  <a:srgbClr val="FFC000"/>
                </a:solidFill>
                <a:latin typeface="Maiandra GD" pitchFamily="34" charset="0"/>
              </a:rPr>
              <a:t/>
            </a:r>
            <a:br>
              <a:rPr lang="es-ES" sz="6000" b="1" dirty="0" smtClean="0">
                <a:solidFill>
                  <a:srgbClr val="FFC000"/>
                </a:solidFill>
                <a:latin typeface="Maiandra GD" pitchFamily="34" charset="0"/>
              </a:rPr>
            </a:br>
            <a:endParaRPr lang="es-ES" sz="6000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539552" y="1556792"/>
          <a:ext cx="8134672" cy="45862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Hanna\Desktop\101_SONY\CSC-CATE\DSC03583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59324" y="116632"/>
            <a:ext cx="4477172" cy="335787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3075" name="Picture 3" descr="C:\Users\Hanna\Desktop\101_SONY\CSC-CATE\DSC0358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496" y="3212976"/>
            <a:ext cx="4800533" cy="36004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3076" name="Picture 4" descr="C:\Users\Hanna\Desktop\101_SONY\CSC-CATE\DSC03643.JPG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843808" y="2141476"/>
            <a:ext cx="3888432" cy="291632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1 Título"/>
          <p:cNvSpPr>
            <a:spLocks noGrp="1"/>
          </p:cNvSpPr>
          <p:nvPr>
            <p:ph type="title"/>
          </p:nvPr>
        </p:nvSpPr>
        <p:spPr bwMode="auto">
          <a:xfrm>
            <a:off x="107505" y="1275407"/>
            <a:ext cx="4464495" cy="1433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 eaLnBrk="1" hangingPunct="1"/>
            <a:r>
              <a:rPr lang="es-MX" sz="4800" b="1" dirty="0" smtClean="0">
                <a:solidFill>
                  <a:srgbClr val="FFC000"/>
                </a:solidFill>
                <a:latin typeface="Maiandra GD" pitchFamily="34" charset="0"/>
              </a:rPr>
              <a:t>Práctica en Equipo </a:t>
            </a:r>
            <a:br>
              <a:rPr lang="es-MX" sz="4800" b="1" dirty="0" smtClean="0">
                <a:solidFill>
                  <a:srgbClr val="FFC000"/>
                </a:solidFill>
                <a:latin typeface="Maiandra GD" pitchFamily="34" charset="0"/>
              </a:rPr>
            </a:br>
            <a:endParaRPr lang="es-ES" sz="4000" b="1" dirty="0">
              <a:solidFill>
                <a:srgbClr val="FFC000"/>
              </a:solidFill>
              <a:latin typeface="Maiandra GD" pitchFamily="34" charset="0"/>
            </a:endParaRPr>
          </a:p>
        </p:txBody>
      </p:sp>
      <p:sp>
        <p:nvSpPr>
          <p:cNvPr id="7" name="1 Título"/>
          <p:cNvSpPr txBox="1">
            <a:spLocks/>
          </p:cNvSpPr>
          <p:nvPr/>
        </p:nvSpPr>
        <p:spPr bwMode="auto">
          <a:xfrm>
            <a:off x="3995936" y="5163839"/>
            <a:ext cx="4644009" cy="1433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/>
          <a:p>
            <a:pPr marL="0" marR="0" lvl="0" indent="0" algn="ctr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  <a:defRPr/>
            </a:pPr>
            <a:r>
              <a:rPr kumimoji="0" lang="es-MX" sz="4400" b="1" i="0" u="none" strike="noStrike" kern="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Maiandra GD" pitchFamily="34" charset="0"/>
                <a:ea typeface="+mj-ea"/>
                <a:cs typeface="+mj-cs"/>
              </a:rPr>
              <a:t>Evaluación</a:t>
            </a:r>
            <a:br>
              <a:rPr kumimoji="0" lang="es-MX" sz="4400" b="1" i="0" u="none" strike="noStrike" kern="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Maiandra GD" pitchFamily="34" charset="0"/>
                <a:ea typeface="+mj-ea"/>
                <a:cs typeface="+mj-cs"/>
              </a:rPr>
            </a:br>
            <a:endParaRPr kumimoji="0" lang="es-ES" sz="3600" b="1" i="0" u="none" strike="noStrike" kern="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Maiandra GD" pitchFamily="34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Hanna\Desktop\101_SONY\CSC-CATE\DSC0128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008" y="3212976"/>
            <a:ext cx="4860032" cy="364502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029" name="Picture 5" descr="C:\Users\Hanna\Desktop\101_SONY\CSC-CATE\DSC03553.JP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28525" y="3528392"/>
            <a:ext cx="4379979" cy="328498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026" name="Picture 2" descr="C:\Users\Hanna\Desktop\101_SONY\CSC-CATE\DSC03602.JPG"/>
          <p:cNvPicPr>
            <a:picLocks noGrp="1" noChangeAspect="1" noChangeArrowheads="1"/>
          </p:cNvPicPr>
          <p:nvPr>
            <p:ph idx="1"/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8978" y="59233"/>
            <a:ext cx="4925070" cy="351378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8" name="1 Título"/>
          <p:cNvSpPr>
            <a:spLocks noGrp="1"/>
          </p:cNvSpPr>
          <p:nvPr>
            <p:ph type="title"/>
          </p:nvPr>
        </p:nvSpPr>
        <p:spPr bwMode="auto">
          <a:xfrm>
            <a:off x="5292080" y="1772816"/>
            <a:ext cx="3707904" cy="12894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 eaLnBrk="1" hangingPunct="1"/>
            <a:r>
              <a:rPr lang="es-MX" sz="4800" b="1" dirty="0" smtClean="0">
                <a:solidFill>
                  <a:srgbClr val="FFC000"/>
                </a:solidFill>
                <a:latin typeface="Maiandra GD" pitchFamily="34" charset="0"/>
              </a:rPr>
              <a:t>Experiencia</a:t>
            </a:r>
            <a:br>
              <a:rPr lang="es-MX" sz="4800" b="1" dirty="0" smtClean="0">
                <a:solidFill>
                  <a:srgbClr val="FFC000"/>
                </a:solidFill>
                <a:latin typeface="Maiandra GD" pitchFamily="34" charset="0"/>
              </a:rPr>
            </a:br>
            <a:r>
              <a:rPr lang="es-MX" sz="4800" b="1" dirty="0" smtClean="0">
                <a:solidFill>
                  <a:srgbClr val="FFC000"/>
                </a:solidFill>
                <a:latin typeface="Maiandra GD" pitchFamily="34" charset="0"/>
              </a:rPr>
              <a:t>Clínica </a:t>
            </a:r>
            <a:br>
              <a:rPr lang="es-MX" sz="4800" b="1" dirty="0" smtClean="0">
                <a:solidFill>
                  <a:srgbClr val="FFC000"/>
                </a:solidFill>
                <a:latin typeface="Maiandra GD" pitchFamily="34" charset="0"/>
              </a:rPr>
            </a:br>
            <a:endParaRPr lang="es-ES" sz="4000" b="1" dirty="0">
              <a:solidFill>
                <a:srgbClr val="FFC000"/>
              </a:solidFill>
              <a:latin typeface="Maiandra G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2 Diagrama"/>
          <p:cNvGraphicFramePr/>
          <p:nvPr/>
        </p:nvGraphicFramePr>
        <p:xfrm>
          <a:off x="827584" y="1556792"/>
          <a:ext cx="7128792" cy="46805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175" name="4 CuadroTexto"/>
          <p:cNvSpPr txBox="1">
            <a:spLocks noChangeArrowheads="1"/>
          </p:cNvSpPr>
          <p:nvPr/>
        </p:nvSpPr>
        <p:spPr bwMode="auto">
          <a:xfrm>
            <a:off x="1475656" y="5364505"/>
            <a:ext cx="583264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defTabSz="914400" eaLnBrk="1" hangingPunct="1">
              <a:buClrTx/>
              <a:buSzTx/>
              <a:buFontTx/>
              <a:buNone/>
            </a:pPr>
            <a:r>
              <a:rPr lang="es-ES" sz="3200" b="1" dirty="0">
                <a:solidFill>
                  <a:schemeClr val="accent6">
                    <a:lumMod val="50000"/>
                  </a:schemeClr>
                </a:solidFill>
                <a:latin typeface="Californian FB" pitchFamily="18" charset="0"/>
                <a:cs typeface="Arial" charset="0"/>
              </a:rPr>
              <a:t>Simulación  Clínica</a:t>
            </a:r>
          </a:p>
        </p:txBody>
      </p:sp>
      <p:sp>
        <p:nvSpPr>
          <p:cNvPr id="5" name="1 Título"/>
          <p:cNvSpPr>
            <a:spLocks noGrp="1"/>
          </p:cNvSpPr>
          <p:nvPr>
            <p:ph type="title"/>
          </p:nvPr>
        </p:nvSpPr>
        <p:spPr>
          <a:xfrm>
            <a:off x="0" y="620688"/>
            <a:ext cx="9144000" cy="1080120"/>
          </a:xfrm>
        </p:spPr>
        <p:txBody>
          <a:bodyPr/>
          <a:lstStyle/>
          <a:p>
            <a:r>
              <a:rPr lang="es-ES" sz="3600" b="1" dirty="0" smtClean="0">
                <a:solidFill>
                  <a:srgbClr val="FFC000"/>
                </a:solidFill>
                <a:latin typeface="Maiandra GD" pitchFamily="34" charset="0"/>
              </a:rPr>
              <a:t>Simulación Clínica como Metodología de la Enseñanza</a:t>
            </a:r>
            <a:r>
              <a:rPr lang="es-ES" sz="6000" b="1" dirty="0" smtClean="0">
                <a:solidFill>
                  <a:srgbClr val="FFC000"/>
                </a:solidFill>
                <a:latin typeface="Maiandra GD" pitchFamily="34" charset="0"/>
              </a:rPr>
              <a:t/>
            </a:r>
            <a:br>
              <a:rPr lang="es-ES" sz="6000" b="1" dirty="0" smtClean="0">
                <a:solidFill>
                  <a:srgbClr val="FFC000"/>
                </a:solidFill>
                <a:latin typeface="Maiandra GD" pitchFamily="34" charset="0"/>
              </a:rPr>
            </a:br>
            <a:endParaRPr lang="es-ES" sz="6000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1 Rectángulo redondeado"/>
          <p:cNvSpPr>
            <a:spLocks noChangeArrowheads="1"/>
          </p:cNvSpPr>
          <p:nvPr/>
        </p:nvSpPr>
        <p:spPr bwMode="auto">
          <a:xfrm>
            <a:off x="1785938" y="500063"/>
            <a:ext cx="3143250" cy="428625"/>
          </a:xfrm>
          <a:prstGeom prst="roundRect">
            <a:avLst>
              <a:gd name="adj" fmla="val 16667"/>
            </a:avLst>
          </a:prstGeom>
          <a:noFill/>
          <a:ln w="9525" algn="ctr">
            <a:noFill/>
            <a:round/>
            <a:headEnd/>
            <a:tailEnd/>
          </a:ln>
        </p:spPr>
        <p:txBody>
          <a:bodyPr anchor="ctr"/>
          <a:lstStyle/>
          <a:p>
            <a:pPr algn="ctr" defTabSz="914400" eaLnBrk="1" hangingPunct="1">
              <a:buClrTx/>
              <a:buSzTx/>
              <a:buFontTx/>
              <a:buNone/>
            </a:pPr>
            <a:endParaRPr lang="es-ES" b="1">
              <a:cs typeface="Arial" charset="0"/>
            </a:endParaRPr>
          </a:p>
        </p:txBody>
      </p:sp>
      <p:graphicFrame>
        <p:nvGraphicFramePr>
          <p:cNvPr id="3" name="2 Diagrama"/>
          <p:cNvGraphicFramePr/>
          <p:nvPr/>
        </p:nvGraphicFramePr>
        <p:xfrm>
          <a:off x="179512" y="1196752"/>
          <a:ext cx="8873430" cy="558904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1 Título"/>
          <p:cNvSpPr txBox="1">
            <a:spLocks/>
          </p:cNvSpPr>
          <p:nvPr/>
        </p:nvSpPr>
        <p:spPr>
          <a:xfrm>
            <a:off x="0" y="44624"/>
            <a:ext cx="9144000" cy="108012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  <a:defRPr/>
            </a:pPr>
            <a:r>
              <a:rPr kumimoji="0" lang="es-ES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Maiandra GD" pitchFamily="34" charset="0"/>
                <a:ea typeface="+mj-ea"/>
                <a:cs typeface="+mj-cs"/>
              </a:rPr>
              <a:t>Simulación Clínica como Metodología de la Enseñanza</a:t>
            </a:r>
            <a:r>
              <a:rPr kumimoji="0" lang="es-ES" sz="5400" b="1" i="0" u="none" strike="noStrike" kern="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Maiandra GD" pitchFamily="34" charset="0"/>
                <a:ea typeface="+mj-ea"/>
                <a:cs typeface="+mj-cs"/>
              </a:rPr>
              <a:t/>
            </a:r>
            <a:br>
              <a:rPr kumimoji="0" lang="es-ES" sz="5400" b="1" i="0" u="none" strike="noStrike" kern="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Maiandra GD" pitchFamily="34" charset="0"/>
                <a:ea typeface="+mj-ea"/>
                <a:cs typeface="+mj-cs"/>
              </a:rPr>
            </a:br>
            <a:endParaRPr kumimoji="0" lang="es-ES" sz="5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Diagrama"/>
          <p:cNvGraphicFramePr/>
          <p:nvPr/>
        </p:nvGraphicFramePr>
        <p:xfrm>
          <a:off x="35496" y="1224136"/>
          <a:ext cx="9071992" cy="55892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1 Título"/>
          <p:cNvSpPr txBox="1">
            <a:spLocks/>
          </p:cNvSpPr>
          <p:nvPr/>
        </p:nvSpPr>
        <p:spPr>
          <a:xfrm>
            <a:off x="0" y="116632"/>
            <a:ext cx="9144000" cy="108012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  <a:defRPr/>
            </a:pPr>
            <a:r>
              <a:rPr kumimoji="0" lang="es-ES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Maiandra GD" pitchFamily="34" charset="0"/>
                <a:ea typeface="+mj-ea"/>
                <a:cs typeface="+mj-cs"/>
              </a:rPr>
              <a:t>Simulación Clínica como Metodología de la Enseñanza</a:t>
            </a:r>
            <a:r>
              <a:rPr kumimoji="0" lang="es-ES" sz="5400" b="1" i="0" u="none" strike="noStrike" kern="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Maiandra GD" pitchFamily="34" charset="0"/>
                <a:ea typeface="+mj-ea"/>
                <a:cs typeface="+mj-cs"/>
              </a:rPr>
              <a:t/>
            </a:r>
            <a:br>
              <a:rPr kumimoji="0" lang="es-ES" sz="5400" b="1" i="0" u="none" strike="noStrike" kern="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Maiandra GD" pitchFamily="34" charset="0"/>
                <a:ea typeface="+mj-ea"/>
                <a:cs typeface="+mj-cs"/>
              </a:rPr>
            </a:br>
            <a:endParaRPr kumimoji="0" lang="es-ES" sz="5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Diagrama"/>
          <p:cNvGraphicFramePr/>
          <p:nvPr/>
        </p:nvGraphicFramePr>
        <p:xfrm>
          <a:off x="-252536" y="692696"/>
          <a:ext cx="9396536" cy="5461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6592" y="1124744"/>
            <a:ext cx="5449887" cy="557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5" descr="Simulation copy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EFEFC"/>
              </a:clrFrom>
              <a:clrTo>
                <a:srgbClr val="FEFEF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44624" y="4248199"/>
            <a:ext cx="2466975" cy="2338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Picture 6" descr="Image 1 in helping build competence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EFEFC"/>
              </a:clrFrom>
              <a:clrTo>
                <a:srgbClr val="FEFEFC">
                  <a:alpha val="0"/>
                </a:srgbClr>
              </a:clrTo>
            </a:clrChange>
            <a:lum contrast="6000"/>
          </a:blip>
          <a:srcRect/>
          <a:stretch>
            <a:fillRect/>
          </a:stretch>
        </p:blipFill>
        <p:spPr bwMode="auto">
          <a:xfrm>
            <a:off x="4068960" y="1871935"/>
            <a:ext cx="2036762" cy="2859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5" name="Picture 7" descr="Knowledge">
            <a:hlinkClick r:id="rId8" action="ppaction://hlinksldjump"/>
          </p:cNvPr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EFEFC"/>
              </a:clrFrom>
              <a:clrTo>
                <a:srgbClr val="FEFEF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56048" y="1367879"/>
            <a:ext cx="3048000" cy="178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6" name="Picture 8" descr="Clinical">
            <a:hlinkClick r:id="rId10" action="ppaction://hlinksldjump"/>
          </p:cNvPr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FEFEFC"/>
              </a:clrFrom>
              <a:clrTo>
                <a:srgbClr val="FEFEF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00608" y="1896715"/>
            <a:ext cx="2032000" cy="3503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7" name="Picture 9" descr="computer copy">
            <a:hlinkClick r:id="rId12" action="ppaction://hlinksldjump"/>
          </p:cNvPr>
          <p:cNvPicPr>
            <a:picLocks noChangeAspect="1" noChangeArrowheads="1"/>
          </p:cNvPicPr>
          <p:nvPr/>
        </p:nvPicPr>
        <p:blipFill>
          <a:blip r:embed="rId13" cstate="print">
            <a:clrChange>
              <a:clrFrom>
                <a:srgbClr val="FEFEFC"/>
              </a:clrFrom>
              <a:clrTo>
                <a:srgbClr val="FEFEF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36676" y="4212480"/>
            <a:ext cx="2476500" cy="233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11"/>
          <p:cNvGrpSpPr>
            <a:grpSpLocks/>
          </p:cNvGrpSpPr>
          <p:nvPr/>
        </p:nvGrpSpPr>
        <p:grpSpPr bwMode="auto">
          <a:xfrm>
            <a:off x="2634055" y="3079303"/>
            <a:ext cx="1723619" cy="1692275"/>
            <a:chOff x="4200" y="1955"/>
            <a:chExt cx="1052" cy="1066"/>
          </a:xfrm>
        </p:grpSpPr>
        <p:sp>
          <p:nvSpPr>
            <p:cNvPr id="2068" name="Oval 12"/>
            <p:cNvSpPr>
              <a:spLocks noChangeArrowheads="1"/>
            </p:cNvSpPr>
            <p:nvPr/>
          </p:nvSpPr>
          <p:spPr bwMode="auto">
            <a:xfrm>
              <a:off x="4200" y="1955"/>
              <a:ext cx="1052" cy="1066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ES">
                <a:solidFill>
                  <a:srgbClr val="FFC000"/>
                </a:solidFill>
              </a:endParaRPr>
            </a:p>
          </p:txBody>
        </p:sp>
        <p:sp>
          <p:nvSpPr>
            <p:cNvPr id="2069" name="Text Box 13"/>
            <p:cNvSpPr txBox="1">
              <a:spLocks noChangeArrowheads="1"/>
            </p:cNvSpPr>
            <p:nvPr/>
          </p:nvSpPr>
          <p:spPr bwMode="auto">
            <a:xfrm>
              <a:off x="4276" y="2234"/>
              <a:ext cx="932" cy="4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nb-NO" sz="1800" b="1" dirty="0">
                  <a:solidFill>
                    <a:srgbClr val="FFC000"/>
                  </a:solidFill>
                  <a:latin typeface="Maiandra GD" pitchFamily="34" charset="0"/>
                </a:rPr>
                <a:t>  Cíclo de </a:t>
              </a:r>
            </a:p>
            <a:p>
              <a:pPr algn="ctr"/>
              <a:r>
                <a:rPr lang="nb-NO" sz="1800" b="1" dirty="0">
                  <a:solidFill>
                    <a:srgbClr val="FFC000"/>
                  </a:solidFill>
                  <a:latin typeface="Maiandra GD" pitchFamily="34" charset="0"/>
                </a:rPr>
                <a:t>Aprendizaje</a:t>
              </a:r>
            </a:p>
          </p:txBody>
        </p:sp>
      </p:grpSp>
      <p:sp>
        <p:nvSpPr>
          <p:cNvPr id="2058" name="AutoShape 14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637408" y="1512441"/>
            <a:ext cx="1368425" cy="1368425"/>
          </a:xfrm>
          <a:prstGeom prst="actionButtonBlank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2059" name="AutoShape 15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148708" y="2736403"/>
            <a:ext cx="1223963" cy="1511300"/>
          </a:xfrm>
          <a:prstGeom prst="actionButtonBlank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2060" name="AutoShape 16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716908" y="4896991"/>
            <a:ext cx="1296988" cy="1150937"/>
          </a:xfrm>
          <a:prstGeom prst="actionButtonBlank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2061" name="AutoShape 1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772221" y="4752528"/>
            <a:ext cx="1296987" cy="1439863"/>
          </a:xfrm>
          <a:prstGeom prst="actionButtonBlank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2062" name="AutoShape 18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332656" y="2807841"/>
            <a:ext cx="1223962" cy="1296987"/>
          </a:xfrm>
          <a:prstGeom prst="actionButtonBlank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2063" name="Rectangle 19"/>
          <p:cNvSpPr>
            <a:spLocks noChangeArrowheads="1"/>
          </p:cNvSpPr>
          <p:nvPr/>
        </p:nvSpPr>
        <p:spPr bwMode="auto">
          <a:xfrm>
            <a:off x="2772816" y="1584151"/>
            <a:ext cx="1225550" cy="431800"/>
          </a:xfrm>
          <a:prstGeom prst="rect">
            <a:avLst/>
          </a:prstGeom>
          <a:solidFill>
            <a:srgbClr val="95B5FD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s-MX" sz="1400" b="1" dirty="0">
                <a:solidFill>
                  <a:schemeClr val="bg1"/>
                </a:solidFill>
                <a:latin typeface="Maiandra GD" pitchFamily="34" charset="0"/>
              </a:rPr>
              <a:t>Adquisición del </a:t>
            </a:r>
          </a:p>
          <a:p>
            <a:pPr algn="ctr"/>
            <a:r>
              <a:rPr lang="es-MX" sz="1400" b="1" dirty="0" smtClean="0">
                <a:solidFill>
                  <a:schemeClr val="bg1"/>
                </a:solidFill>
                <a:latin typeface="Maiandra GD" pitchFamily="34" charset="0"/>
              </a:rPr>
              <a:t>Conocimiento</a:t>
            </a:r>
            <a:endParaRPr lang="es-ES" sz="1400" b="1" dirty="0">
              <a:solidFill>
                <a:schemeClr val="bg1"/>
              </a:solidFill>
              <a:latin typeface="Maiandra GD" pitchFamily="34" charset="0"/>
            </a:endParaRPr>
          </a:p>
        </p:txBody>
      </p:sp>
      <p:sp>
        <p:nvSpPr>
          <p:cNvPr id="2064" name="Rectangle 20"/>
          <p:cNvSpPr>
            <a:spLocks noChangeArrowheads="1"/>
          </p:cNvSpPr>
          <p:nvPr/>
        </p:nvSpPr>
        <p:spPr bwMode="auto">
          <a:xfrm>
            <a:off x="4501008" y="2664841"/>
            <a:ext cx="1225550" cy="503238"/>
          </a:xfrm>
          <a:prstGeom prst="rect">
            <a:avLst/>
          </a:prstGeom>
          <a:solidFill>
            <a:srgbClr val="95B5FD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s-MX" sz="1400" b="1" dirty="0">
                <a:solidFill>
                  <a:schemeClr val="bg1"/>
                </a:solidFill>
                <a:latin typeface="Maiandra GD" pitchFamily="34" charset="0"/>
              </a:rPr>
              <a:t>Desarrollo de </a:t>
            </a:r>
          </a:p>
          <a:p>
            <a:pPr algn="ctr"/>
            <a:r>
              <a:rPr lang="es-MX" sz="1400" b="1" dirty="0">
                <a:solidFill>
                  <a:schemeClr val="bg1"/>
                </a:solidFill>
                <a:latin typeface="Maiandra GD" pitchFamily="34" charset="0"/>
              </a:rPr>
              <a:t>Habilidades</a:t>
            </a:r>
            <a:endParaRPr lang="es-ES" sz="1400" b="1" dirty="0">
              <a:solidFill>
                <a:schemeClr val="bg1"/>
              </a:solidFill>
              <a:latin typeface="Maiandra GD" pitchFamily="34" charset="0"/>
            </a:endParaRPr>
          </a:p>
        </p:txBody>
      </p:sp>
      <p:sp>
        <p:nvSpPr>
          <p:cNvPr id="2065" name="Rectangle 21"/>
          <p:cNvSpPr>
            <a:spLocks noChangeArrowheads="1"/>
          </p:cNvSpPr>
          <p:nvPr/>
        </p:nvSpPr>
        <p:spPr bwMode="auto">
          <a:xfrm>
            <a:off x="4067422" y="4680247"/>
            <a:ext cx="1009650" cy="431800"/>
          </a:xfrm>
          <a:prstGeom prst="rect">
            <a:avLst/>
          </a:prstGeom>
          <a:solidFill>
            <a:srgbClr val="95B5FD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s-MX" sz="1400" b="1" dirty="0">
                <a:solidFill>
                  <a:schemeClr val="bg1"/>
                </a:solidFill>
                <a:latin typeface="Maiandra GD" pitchFamily="34" charset="0"/>
              </a:rPr>
              <a:t>Simulación </a:t>
            </a:r>
          </a:p>
          <a:p>
            <a:pPr algn="ctr"/>
            <a:r>
              <a:rPr lang="es-MX" sz="1400" b="1" dirty="0">
                <a:solidFill>
                  <a:schemeClr val="bg1"/>
                </a:solidFill>
                <a:latin typeface="Maiandra GD" pitchFamily="34" charset="0"/>
              </a:rPr>
              <a:t>Computarizada</a:t>
            </a:r>
            <a:endParaRPr lang="es-ES" sz="1400" b="1" dirty="0">
              <a:solidFill>
                <a:schemeClr val="bg1"/>
              </a:solidFill>
              <a:latin typeface="Maiandra GD" pitchFamily="34" charset="0"/>
            </a:endParaRPr>
          </a:p>
        </p:txBody>
      </p:sp>
      <p:sp>
        <p:nvSpPr>
          <p:cNvPr id="2066" name="Rectangle 22"/>
          <p:cNvSpPr>
            <a:spLocks noChangeArrowheads="1"/>
          </p:cNvSpPr>
          <p:nvPr/>
        </p:nvSpPr>
        <p:spPr bwMode="auto">
          <a:xfrm>
            <a:off x="1691282" y="4679503"/>
            <a:ext cx="1225550" cy="431800"/>
          </a:xfrm>
          <a:prstGeom prst="rect">
            <a:avLst/>
          </a:prstGeom>
          <a:solidFill>
            <a:srgbClr val="95B5FD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s-MX" sz="1400" b="1" dirty="0">
                <a:solidFill>
                  <a:schemeClr val="bg1"/>
                </a:solidFill>
                <a:latin typeface="Maiandra GD" pitchFamily="34" charset="0"/>
              </a:rPr>
              <a:t>Práctica en </a:t>
            </a:r>
          </a:p>
          <a:p>
            <a:pPr algn="ctr"/>
            <a:r>
              <a:rPr lang="es-MX" sz="1400" b="1" dirty="0">
                <a:solidFill>
                  <a:schemeClr val="bg1"/>
                </a:solidFill>
                <a:latin typeface="Maiandra GD" pitchFamily="34" charset="0"/>
              </a:rPr>
              <a:t>Equipos y Evaluación</a:t>
            </a:r>
            <a:endParaRPr lang="es-ES" sz="1400" b="1" dirty="0">
              <a:solidFill>
                <a:schemeClr val="bg1"/>
              </a:solidFill>
              <a:latin typeface="Maiandra GD" pitchFamily="34" charset="0"/>
            </a:endParaRPr>
          </a:p>
        </p:txBody>
      </p:sp>
      <p:sp>
        <p:nvSpPr>
          <p:cNvPr id="2067" name="Rectangle 23"/>
          <p:cNvSpPr>
            <a:spLocks noChangeArrowheads="1"/>
          </p:cNvSpPr>
          <p:nvPr/>
        </p:nvSpPr>
        <p:spPr bwMode="auto">
          <a:xfrm>
            <a:off x="1402632" y="2610049"/>
            <a:ext cx="1081136" cy="602927"/>
          </a:xfrm>
          <a:prstGeom prst="rect">
            <a:avLst/>
          </a:prstGeom>
          <a:solidFill>
            <a:srgbClr val="95B5FD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s-MX" sz="1400" b="1" dirty="0">
                <a:solidFill>
                  <a:schemeClr val="bg1"/>
                </a:solidFill>
                <a:latin typeface="Maiandra GD" pitchFamily="34" charset="0"/>
              </a:rPr>
              <a:t>Experiencia</a:t>
            </a:r>
          </a:p>
          <a:p>
            <a:pPr algn="ctr"/>
            <a:r>
              <a:rPr lang="es-MX" sz="1400" b="1" dirty="0">
                <a:solidFill>
                  <a:schemeClr val="bg1"/>
                </a:solidFill>
                <a:latin typeface="Maiandra GD" pitchFamily="34" charset="0"/>
              </a:rPr>
              <a:t>Clínica</a:t>
            </a:r>
            <a:endParaRPr lang="es-ES" sz="1000" b="1" dirty="0">
              <a:solidFill>
                <a:schemeClr val="bg1"/>
              </a:solidFill>
              <a:latin typeface="Maiandra GD" pitchFamily="34" charset="0"/>
            </a:endParaRPr>
          </a:p>
        </p:txBody>
      </p:sp>
      <p:sp>
        <p:nvSpPr>
          <p:cNvPr id="22" name="1 Título"/>
          <p:cNvSpPr>
            <a:spLocks/>
          </p:cNvSpPr>
          <p:nvPr/>
        </p:nvSpPr>
        <p:spPr bwMode="auto">
          <a:xfrm>
            <a:off x="-35496" y="44624"/>
            <a:ext cx="9144000" cy="9403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 eaLnBrk="1" hangingPunct="1"/>
            <a:r>
              <a:rPr lang="es-MX" sz="4000" b="1" dirty="0" smtClean="0">
                <a:solidFill>
                  <a:srgbClr val="FFC000"/>
                </a:solidFill>
                <a:latin typeface="Maiandra GD" pitchFamily="34" charset="0"/>
              </a:rPr>
              <a:t>Aprendizaje en Simulación Clínica</a:t>
            </a:r>
            <a:endParaRPr lang="es-ES" sz="3200" b="1" dirty="0">
              <a:solidFill>
                <a:srgbClr val="FFC000"/>
              </a:solidFill>
              <a:latin typeface="Maiandra G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6" name="Picture 5" descr="P61103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5856" y="1844824"/>
            <a:ext cx="5536441" cy="392164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127" name="5 CuadroTexto"/>
          <p:cNvSpPr txBox="1">
            <a:spLocks noChangeArrowheads="1"/>
          </p:cNvSpPr>
          <p:nvPr/>
        </p:nvSpPr>
        <p:spPr bwMode="auto">
          <a:xfrm>
            <a:off x="642938" y="285750"/>
            <a:ext cx="74295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defTabSz="914400" eaLnBrk="1" hangingPunct="1">
              <a:buClrTx/>
              <a:buSzTx/>
              <a:buFontTx/>
              <a:buNone/>
            </a:pPr>
            <a:endParaRPr lang="es-ES" sz="4000" b="1">
              <a:cs typeface="Arial" charset="0"/>
            </a:endParaRPr>
          </a:p>
        </p:txBody>
      </p:sp>
      <p:sp>
        <p:nvSpPr>
          <p:cNvPr id="5128" name="4 CuadroTexto"/>
          <p:cNvSpPr txBox="1">
            <a:spLocks noChangeArrowheads="1"/>
          </p:cNvSpPr>
          <p:nvPr/>
        </p:nvSpPr>
        <p:spPr bwMode="auto">
          <a:xfrm>
            <a:off x="601166" y="334397"/>
            <a:ext cx="771525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defTabSz="914400" eaLnBrk="1" hangingPunct="1">
              <a:buClrTx/>
              <a:buSzTx/>
              <a:buFontTx/>
              <a:buNone/>
            </a:pPr>
            <a:r>
              <a:rPr lang="es-ES" sz="3600" b="1" dirty="0">
                <a:solidFill>
                  <a:srgbClr val="FFC000"/>
                </a:solidFill>
                <a:latin typeface="Maiandra GD" pitchFamily="34" charset="0"/>
                <a:cs typeface="Arial" charset="0"/>
              </a:rPr>
              <a:t> Modelo de Complejidad </a:t>
            </a:r>
            <a:r>
              <a:rPr lang="es-ES" sz="3600" b="1" dirty="0" smtClean="0">
                <a:solidFill>
                  <a:srgbClr val="FFC000"/>
                </a:solidFill>
                <a:latin typeface="Maiandra GD" pitchFamily="34" charset="0"/>
                <a:cs typeface="Arial" charset="0"/>
              </a:rPr>
              <a:t>Baja</a:t>
            </a:r>
          </a:p>
        </p:txBody>
      </p:sp>
      <p:sp>
        <p:nvSpPr>
          <p:cNvPr id="5" name="4 CuadroTexto"/>
          <p:cNvSpPr txBox="1">
            <a:spLocks noChangeArrowheads="1"/>
          </p:cNvSpPr>
          <p:nvPr/>
        </p:nvSpPr>
        <p:spPr bwMode="auto">
          <a:xfrm>
            <a:off x="611560" y="2263512"/>
            <a:ext cx="2664296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defTabSz="914400" eaLnBrk="1" hangingPunct="1">
              <a:buClrTx/>
              <a:buSzTx/>
              <a:buFontTx/>
              <a:buNone/>
            </a:pPr>
            <a:r>
              <a:rPr lang="es-ES" sz="2800" b="1" dirty="0">
                <a:solidFill>
                  <a:srgbClr val="FFC000"/>
                </a:solidFill>
                <a:latin typeface="Maiandra GD" pitchFamily="34" charset="0"/>
                <a:cs typeface="Arial" charset="0"/>
              </a:rPr>
              <a:t> </a:t>
            </a:r>
            <a:r>
              <a:rPr lang="es-ES" sz="2800" b="1" dirty="0">
                <a:solidFill>
                  <a:schemeClr val="tx1"/>
                </a:solidFill>
                <a:latin typeface="Californian FB" pitchFamily="18" charset="0"/>
                <a:cs typeface="Arial" charset="0"/>
              </a:rPr>
              <a:t>Modelo de Complejidad </a:t>
            </a:r>
            <a:r>
              <a:rPr lang="es-ES" sz="2800" b="1" dirty="0" smtClean="0">
                <a:solidFill>
                  <a:schemeClr val="tx1"/>
                </a:solidFill>
                <a:latin typeface="Californian FB" pitchFamily="18" charset="0"/>
                <a:cs typeface="Arial" charset="0"/>
              </a:rPr>
              <a:t>Baja, </a:t>
            </a:r>
            <a:r>
              <a:rPr lang="es-ES" sz="2800" b="1" dirty="0">
                <a:solidFill>
                  <a:schemeClr val="tx1"/>
                </a:solidFill>
                <a:latin typeface="Californian FB" pitchFamily="18" charset="0"/>
                <a:cs typeface="Arial" charset="0"/>
              </a:rPr>
              <a:t>permiten  practicar habilidades </a:t>
            </a:r>
            <a:r>
              <a:rPr lang="es-ES" sz="2800" b="1" dirty="0" smtClean="0">
                <a:solidFill>
                  <a:schemeClr val="tx1"/>
                </a:solidFill>
                <a:latin typeface="Californian FB" pitchFamily="18" charset="0"/>
                <a:cs typeface="Arial" charset="0"/>
              </a:rPr>
              <a:t>básicas.</a:t>
            </a:r>
            <a:endParaRPr lang="es-ES" sz="2800" b="1" dirty="0">
              <a:solidFill>
                <a:schemeClr val="tx1"/>
              </a:solidFill>
              <a:latin typeface="Californian FB" pitchFamily="18" charset="0"/>
              <a:cs typeface="Arial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iseño predeterminad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942</TotalTime>
  <Words>529</Words>
  <Application>Microsoft Office PowerPoint</Application>
  <PresentationFormat>Presentación en pantalla (4:3)</PresentationFormat>
  <Paragraphs>128</Paragraphs>
  <Slides>31</Slides>
  <Notes>31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31</vt:i4>
      </vt:variant>
    </vt:vector>
  </HeadingPairs>
  <TitlesOfParts>
    <vt:vector size="32" baseType="lpstr">
      <vt:lpstr>Diseño predeterminado</vt:lpstr>
      <vt:lpstr>Simulación Clínica en Enfermería</vt:lpstr>
      <vt:lpstr>Presentación de PowerPoint</vt:lpstr>
      <vt:lpstr>Simulación Clínica como Metodología de la Enseñanza </vt:lpstr>
      <vt:lpstr>Simulación Clínica como Metodología de la Enseñanza 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Modelos Anatómicos de Baja Complejidad RODRIGO VARGAS QUIRÓS</vt:lpstr>
      <vt:lpstr>SUSIE &amp; SIMON ESTHER MENA SALAS</vt:lpstr>
      <vt:lpstr>BASIC KERI &amp; GERI ALEJANDRO TORRES CAMPOS</vt:lpstr>
      <vt:lpstr>BASIC KERI &amp; GERI SERGIO BONILLA ZAMORA</vt:lpstr>
      <vt:lpstr>DELUXE HOSPITAL TRAINING MANIKING JAVIER RODRÍGUEZ FERNÁNDEZ</vt:lpstr>
      <vt:lpstr>KERI &amp; GERI MARTHA CASTRO HERNÁNDEZ</vt:lpstr>
      <vt:lpstr>Complejidad Intermedia</vt:lpstr>
      <vt:lpstr>PRIMER PASO HACIA LA SIMULACIÓN DE CUIDADO CRÍTICO</vt:lpstr>
      <vt:lpstr>  Simuladores de alto perfil tecnológico, con interactividad modelo/alumno-profesional </vt:lpstr>
      <vt:lpstr>Complejidad Alta </vt:lpstr>
      <vt:lpstr>Simulador Soporte Vital Avanzado ALS Simulator</vt:lpstr>
      <vt:lpstr>NoelleTM  With New Born Hall® &amp; Pedi® Neonate </vt:lpstr>
      <vt:lpstr>Creando Escenarios Clínicos </vt:lpstr>
      <vt:lpstr>No Olvidar… </vt:lpstr>
      <vt:lpstr>Presentación de PowerPoint</vt:lpstr>
      <vt:lpstr>Propuesta </vt:lpstr>
      <vt:lpstr>Presentación de PowerPoint</vt:lpstr>
      <vt:lpstr>Adquisición del Conocimiento </vt:lpstr>
      <vt:lpstr>Desarrollo de  Habilidades</vt:lpstr>
      <vt:lpstr>Simulación  </vt:lpstr>
      <vt:lpstr>Práctica en Equipo  </vt:lpstr>
      <vt:lpstr>Experiencia Clínica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emac  ucr</dc:creator>
  <cp:lastModifiedBy>katalina</cp:lastModifiedBy>
  <cp:revision>102</cp:revision>
  <cp:lastPrinted>1601-01-01T00:00:00Z</cp:lastPrinted>
  <dcterms:created xsi:type="dcterms:W3CDTF">2010-04-15T22:22:38Z</dcterms:created>
  <dcterms:modified xsi:type="dcterms:W3CDTF">2012-10-01T16:32:53Z</dcterms:modified>
</cp:coreProperties>
</file>