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diagrams/quickStyle9.xml" ContentType="application/vnd.openxmlformats-officedocument.drawingml.diagramStyl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1" r:id="rId4"/>
    <p:sldId id="262" r:id="rId5"/>
    <p:sldId id="265" r:id="rId6"/>
    <p:sldId id="263" r:id="rId7"/>
    <p:sldId id="264" r:id="rId8"/>
    <p:sldId id="267" r:id="rId9"/>
    <p:sldId id="268" r:id="rId10"/>
    <p:sldId id="271" r:id="rId11"/>
    <p:sldId id="269" r:id="rId12"/>
    <p:sldId id="266" r:id="rId13"/>
    <p:sldId id="270" r:id="rId14"/>
    <p:sldId id="272" r:id="rId15"/>
    <p:sldId id="258" r:id="rId16"/>
    <p:sldId id="260" r:id="rId17"/>
  </p:sldIdLst>
  <p:sldSz cx="9144000" cy="6858000" type="letter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E8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5" autoAdjust="0"/>
    <p:restoredTop sz="94660"/>
  </p:normalViewPr>
  <p:slideViewPr>
    <p:cSldViewPr snapToGrid="0" snapToObjects="1">
      <p:cViewPr>
        <p:scale>
          <a:sx n="70" d="100"/>
          <a:sy n="70" d="100"/>
        </p:scale>
        <p:origin x="-138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AF1ABC9-5DF2-4B2D-901C-9279DA64A7A6}" type="doc">
      <dgm:prSet loTypeId="urn:microsoft.com/office/officeart/2005/8/layout/vList6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s-CR"/>
        </a:p>
      </dgm:t>
    </dgm:pt>
    <dgm:pt modelId="{E11F679C-B405-4B70-A7ED-C3DFD996C996}">
      <dgm:prSet phldrT="[Texto]"/>
      <dgm:spPr/>
      <dgm:t>
        <a:bodyPr/>
        <a:lstStyle/>
        <a:p>
          <a:r>
            <a:rPr lang="es-CR" b="1" dirty="0" smtClean="0"/>
            <a:t>Catalizador de procesos y transformaciones</a:t>
          </a:r>
          <a:endParaRPr lang="es-CR" b="1" dirty="0"/>
        </a:p>
      </dgm:t>
    </dgm:pt>
    <dgm:pt modelId="{39703EC6-55E8-43B2-8B56-4B4B3AC1A4C3}" type="parTrans" cxnId="{E5BE0BB4-CCCA-40FB-87CC-1E792ED72208}">
      <dgm:prSet/>
      <dgm:spPr/>
      <dgm:t>
        <a:bodyPr/>
        <a:lstStyle/>
        <a:p>
          <a:endParaRPr lang="es-CR"/>
        </a:p>
      </dgm:t>
    </dgm:pt>
    <dgm:pt modelId="{B36234BA-7157-4439-8953-0B9A2178F431}" type="sibTrans" cxnId="{E5BE0BB4-CCCA-40FB-87CC-1E792ED72208}">
      <dgm:prSet/>
      <dgm:spPr/>
      <dgm:t>
        <a:bodyPr/>
        <a:lstStyle/>
        <a:p>
          <a:endParaRPr lang="es-CR"/>
        </a:p>
      </dgm:t>
    </dgm:pt>
    <dgm:pt modelId="{E77162E5-2BF5-428C-8B95-8BDC18B2D312}">
      <dgm:prSet phldrT="[Texto]"/>
      <dgm:spPr/>
      <dgm:t>
        <a:bodyPr/>
        <a:lstStyle/>
        <a:p>
          <a:pPr algn="just"/>
          <a:r>
            <a:rPr lang="es-CR" dirty="0" smtClean="0"/>
            <a:t>Culturales, económicos, sociales y políticas.</a:t>
          </a:r>
          <a:endParaRPr lang="es-CR" dirty="0"/>
        </a:p>
      </dgm:t>
    </dgm:pt>
    <dgm:pt modelId="{636E73DE-2EAE-453E-88BB-56965ACDB042}" type="parTrans" cxnId="{8CC262CE-AB8A-497E-BE38-58DCEF1B3649}">
      <dgm:prSet/>
      <dgm:spPr/>
      <dgm:t>
        <a:bodyPr/>
        <a:lstStyle/>
        <a:p>
          <a:endParaRPr lang="es-CR"/>
        </a:p>
      </dgm:t>
    </dgm:pt>
    <dgm:pt modelId="{602686E2-C38A-412A-BC6A-33D7F21C6BA1}" type="sibTrans" cxnId="{8CC262CE-AB8A-497E-BE38-58DCEF1B3649}">
      <dgm:prSet/>
      <dgm:spPr/>
      <dgm:t>
        <a:bodyPr/>
        <a:lstStyle/>
        <a:p>
          <a:endParaRPr lang="es-CR"/>
        </a:p>
      </dgm:t>
    </dgm:pt>
    <dgm:pt modelId="{3A765084-A62A-4CDE-AA2E-F35850C6E761}">
      <dgm:prSet phldrT="[Texto]"/>
      <dgm:spPr/>
      <dgm:t>
        <a:bodyPr/>
        <a:lstStyle/>
        <a:p>
          <a:r>
            <a:rPr lang="es-CR" b="1" dirty="0" smtClean="0"/>
            <a:t>Espacio territorial </a:t>
          </a:r>
          <a:endParaRPr lang="es-CR" b="1" dirty="0"/>
        </a:p>
      </dgm:t>
    </dgm:pt>
    <dgm:pt modelId="{B3194EE1-92AA-4AB9-B73B-0F6A2726F721}" type="parTrans" cxnId="{B9ED5C95-01B7-4490-91A2-CA2E81A230AD}">
      <dgm:prSet/>
      <dgm:spPr/>
      <dgm:t>
        <a:bodyPr/>
        <a:lstStyle/>
        <a:p>
          <a:endParaRPr lang="es-CR"/>
        </a:p>
      </dgm:t>
    </dgm:pt>
    <dgm:pt modelId="{E1AA6833-93A9-4B42-82A9-2E7B0CA658D7}" type="sibTrans" cxnId="{B9ED5C95-01B7-4490-91A2-CA2E81A230AD}">
      <dgm:prSet/>
      <dgm:spPr/>
      <dgm:t>
        <a:bodyPr/>
        <a:lstStyle/>
        <a:p>
          <a:endParaRPr lang="es-CR"/>
        </a:p>
      </dgm:t>
    </dgm:pt>
    <dgm:pt modelId="{CC9ECC71-E631-4C81-9015-200F54B356BD}">
      <dgm:prSet phldrT="[Texto]"/>
      <dgm:spPr/>
      <dgm:t>
        <a:bodyPr/>
        <a:lstStyle/>
        <a:p>
          <a:pPr algn="just"/>
          <a:r>
            <a:rPr lang="es-CR" dirty="0" smtClean="0"/>
            <a:t>Grupos sociales.</a:t>
          </a:r>
          <a:endParaRPr lang="es-CR" dirty="0"/>
        </a:p>
      </dgm:t>
    </dgm:pt>
    <dgm:pt modelId="{90383EA4-A25E-4A0D-ABA6-4B71989B5B65}" type="parTrans" cxnId="{530D7136-04D7-4330-A840-91060F0BC2CE}">
      <dgm:prSet/>
      <dgm:spPr/>
      <dgm:t>
        <a:bodyPr/>
        <a:lstStyle/>
        <a:p>
          <a:endParaRPr lang="es-CR"/>
        </a:p>
      </dgm:t>
    </dgm:pt>
    <dgm:pt modelId="{CC12457E-3BC9-4D5F-8866-C7BDF7B4E2ED}" type="sibTrans" cxnId="{530D7136-04D7-4330-A840-91060F0BC2CE}">
      <dgm:prSet/>
      <dgm:spPr/>
      <dgm:t>
        <a:bodyPr/>
        <a:lstStyle/>
        <a:p>
          <a:endParaRPr lang="es-CR"/>
        </a:p>
      </dgm:t>
    </dgm:pt>
    <dgm:pt modelId="{58AADA10-7E7E-4A61-93ED-100C0E9F44FA}">
      <dgm:prSet phldrT="[Texto]"/>
      <dgm:spPr/>
      <dgm:t>
        <a:bodyPr/>
        <a:lstStyle/>
        <a:p>
          <a:r>
            <a:rPr lang="es-CR" b="1" dirty="0" smtClean="0"/>
            <a:t>Externalidades negativas </a:t>
          </a:r>
          <a:endParaRPr lang="es-CR" b="1" dirty="0"/>
        </a:p>
      </dgm:t>
    </dgm:pt>
    <dgm:pt modelId="{B0450C34-BB50-49A3-A346-8E68A6D66C82}" type="parTrans" cxnId="{920D038B-9AAD-45EA-B934-1418BB5194B4}">
      <dgm:prSet/>
      <dgm:spPr/>
      <dgm:t>
        <a:bodyPr/>
        <a:lstStyle/>
        <a:p>
          <a:endParaRPr lang="es-CR"/>
        </a:p>
      </dgm:t>
    </dgm:pt>
    <dgm:pt modelId="{2BC0BB5B-2D94-49C5-9B1A-D0F0FCC6F5D1}" type="sibTrans" cxnId="{920D038B-9AAD-45EA-B934-1418BB5194B4}">
      <dgm:prSet/>
      <dgm:spPr/>
      <dgm:t>
        <a:bodyPr/>
        <a:lstStyle/>
        <a:p>
          <a:endParaRPr lang="es-CR"/>
        </a:p>
      </dgm:t>
    </dgm:pt>
    <dgm:pt modelId="{D411FFBD-22D4-4A38-9795-3557198888A0}">
      <dgm:prSet phldrT="[Texto]"/>
      <dgm:spPr/>
      <dgm:t>
        <a:bodyPr/>
        <a:lstStyle/>
        <a:p>
          <a:pPr algn="just"/>
          <a:r>
            <a:rPr lang="es-CR" dirty="0" smtClean="0"/>
            <a:t>Consumo del 75% de energía (</a:t>
          </a:r>
          <a:r>
            <a:rPr lang="es-CR" dirty="0" err="1" smtClean="0"/>
            <a:t>Habitat</a:t>
          </a:r>
          <a:r>
            <a:rPr lang="es-CR" dirty="0" smtClean="0"/>
            <a:t>, 2015). </a:t>
          </a:r>
          <a:endParaRPr lang="es-CR" dirty="0"/>
        </a:p>
      </dgm:t>
    </dgm:pt>
    <dgm:pt modelId="{1F5149DD-DA97-42A6-B487-9FC7BE243C21}" type="parTrans" cxnId="{419493DE-3011-41A8-9A1C-EC5830BC095C}">
      <dgm:prSet/>
      <dgm:spPr/>
      <dgm:t>
        <a:bodyPr/>
        <a:lstStyle/>
        <a:p>
          <a:endParaRPr lang="es-CR"/>
        </a:p>
      </dgm:t>
    </dgm:pt>
    <dgm:pt modelId="{2D1F1A0D-4C84-45AE-B6DC-A3A3C66F1A10}" type="sibTrans" cxnId="{419493DE-3011-41A8-9A1C-EC5830BC095C}">
      <dgm:prSet/>
      <dgm:spPr/>
      <dgm:t>
        <a:bodyPr/>
        <a:lstStyle/>
        <a:p>
          <a:endParaRPr lang="es-CR"/>
        </a:p>
      </dgm:t>
    </dgm:pt>
    <dgm:pt modelId="{7AD6ED99-5F0B-4C27-84FE-063E6A7CAC53}">
      <dgm:prSet phldrT="[Texto]"/>
      <dgm:spPr/>
      <dgm:t>
        <a:bodyPr/>
        <a:lstStyle/>
        <a:p>
          <a:pPr algn="just"/>
          <a:r>
            <a:rPr lang="es-CR" dirty="0" smtClean="0"/>
            <a:t>Principales emisoras de gases de efecto invernadero.  </a:t>
          </a:r>
          <a:endParaRPr lang="es-CR" dirty="0"/>
        </a:p>
      </dgm:t>
    </dgm:pt>
    <dgm:pt modelId="{7F70D199-EF28-485B-A20C-34DF3998657F}" type="parTrans" cxnId="{AEB120CE-F118-415F-9C8A-6BC4C5BF6077}">
      <dgm:prSet/>
      <dgm:spPr/>
      <dgm:t>
        <a:bodyPr/>
        <a:lstStyle/>
        <a:p>
          <a:endParaRPr lang="es-CR"/>
        </a:p>
      </dgm:t>
    </dgm:pt>
    <dgm:pt modelId="{A691F5FA-EF6C-4ABC-B7FF-6762E59047D1}" type="sibTrans" cxnId="{AEB120CE-F118-415F-9C8A-6BC4C5BF6077}">
      <dgm:prSet/>
      <dgm:spPr/>
      <dgm:t>
        <a:bodyPr/>
        <a:lstStyle/>
        <a:p>
          <a:endParaRPr lang="es-CR"/>
        </a:p>
      </dgm:t>
    </dgm:pt>
    <dgm:pt modelId="{CCCDF86F-A79A-4313-9210-1FF3737437DC}">
      <dgm:prSet/>
      <dgm:spPr/>
      <dgm:t>
        <a:bodyPr/>
        <a:lstStyle/>
        <a:p>
          <a:r>
            <a:rPr lang="es-CR" b="1" dirty="0" smtClean="0"/>
            <a:t>Centro de crecimiento económico </a:t>
          </a:r>
          <a:endParaRPr lang="es-CR" b="1" dirty="0"/>
        </a:p>
      </dgm:t>
    </dgm:pt>
    <dgm:pt modelId="{52A1746D-A7E3-4C61-BA7C-A9B0D9DAEDFB}" type="parTrans" cxnId="{6F68723F-1A0C-4BF1-B500-D98F38BA0749}">
      <dgm:prSet/>
      <dgm:spPr/>
      <dgm:t>
        <a:bodyPr/>
        <a:lstStyle/>
        <a:p>
          <a:endParaRPr lang="es-CR"/>
        </a:p>
      </dgm:t>
    </dgm:pt>
    <dgm:pt modelId="{0234D31A-3DA1-4F61-AE89-E3442395C2E6}" type="sibTrans" cxnId="{6F68723F-1A0C-4BF1-B500-D98F38BA0749}">
      <dgm:prSet/>
      <dgm:spPr/>
      <dgm:t>
        <a:bodyPr/>
        <a:lstStyle/>
        <a:p>
          <a:endParaRPr lang="es-CR"/>
        </a:p>
      </dgm:t>
    </dgm:pt>
    <dgm:pt modelId="{BA830C7E-254A-48A5-97D4-567C305B980F}">
      <dgm:prSet/>
      <dgm:spPr/>
      <dgm:t>
        <a:bodyPr/>
        <a:lstStyle/>
        <a:p>
          <a:pPr algn="just"/>
          <a:r>
            <a:rPr lang="es-CR" dirty="0" smtClean="0"/>
            <a:t>80% del Producto Interno Bruto Global (</a:t>
          </a:r>
          <a:r>
            <a:rPr lang="es-CR" dirty="0" err="1" smtClean="0"/>
            <a:t>Habitat</a:t>
          </a:r>
          <a:r>
            <a:rPr lang="es-CR" dirty="0" smtClean="0"/>
            <a:t>, 2015). </a:t>
          </a:r>
          <a:endParaRPr lang="es-CR" dirty="0"/>
        </a:p>
      </dgm:t>
    </dgm:pt>
    <dgm:pt modelId="{A936B414-A04F-4EB9-8549-DC9F86E47C9D}" type="parTrans" cxnId="{FC8FA985-C65A-460C-AC0D-B0502CF812FC}">
      <dgm:prSet/>
      <dgm:spPr/>
      <dgm:t>
        <a:bodyPr/>
        <a:lstStyle/>
        <a:p>
          <a:endParaRPr lang="es-CR"/>
        </a:p>
      </dgm:t>
    </dgm:pt>
    <dgm:pt modelId="{C4F431BB-4D19-4D57-8CB1-E46660A9707E}" type="sibTrans" cxnId="{FC8FA985-C65A-460C-AC0D-B0502CF812FC}">
      <dgm:prSet/>
      <dgm:spPr/>
      <dgm:t>
        <a:bodyPr/>
        <a:lstStyle/>
        <a:p>
          <a:endParaRPr lang="es-CR"/>
        </a:p>
      </dgm:t>
    </dgm:pt>
    <dgm:pt modelId="{66509DA2-0D90-4259-9318-A6E41B87712B}">
      <dgm:prSet phldrT="[Texto]"/>
      <dgm:spPr/>
      <dgm:t>
        <a:bodyPr/>
        <a:lstStyle/>
        <a:p>
          <a:pPr algn="just"/>
          <a:r>
            <a:rPr lang="es-CR" dirty="0" smtClean="0"/>
            <a:t>Impacto tecnológico. </a:t>
          </a:r>
          <a:endParaRPr lang="es-CR" dirty="0"/>
        </a:p>
      </dgm:t>
    </dgm:pt>
    <dgm:pt modelId="{316C5EA0-FAB3-471F-99AE-6C484834BC10}" type="parTrans" cxnId="{9AF38B97-A49E-488F-A050-B0EDC68C39FC}">
      <dgm:prSet/>
      <dgm:spPr/>
      <dgm:t>
        <a:bodyPr/>
        <a:lstStyle/>
        <a:p>
          <a:endParaRPr lang="es-CR"/>
        </a:p>
      </dgm:t>
    </dgm:pt>
    <dgm:pt modelId="{3DEE7D2A-8CBA-498C-9AB4-AB138A4C6D99}" type="sibTrans" cxnId="{9AF38B97-A49E-488F-A050-B0EDC68C39FC}">
      <dgm:prSet/>
      <dgm:spPr/>
      <dgm:t>
        <a:bodyPr/>
        <a:lstStyle/>
        <a:p>
          <a:endParaRPr lang="es-CR"/>
        </a:p>
      </dgm:t>
    </dgm:pt>
    <dgm:pt modelId="{2D23AA14-4668-40D3-A15C-0C0F1988955A}">
      <dgm:prSet phldrT="[Texto]"/>
      <dgm:spPr/>
      <dgm:t>
        <a:bodyPr/>
        <a:lstStyle/>
        <a:p>
          <a:pPr algn="just"/>
          <a:r>
            <a:rPr lang="es-CR" dirty="0" smtClean="0"/>
            <a:t>Dotado de recursos.  </a:t>
          </a:r>
          <a:endParaRPr lang="es-CR" dirty="0"/>
        </a:p>
      </dgm:t>
    </dgm:pt>
    <dgm:pt modelId="{B5CDBB1E-92A8-4E8F-A6DB-06E756557C8B}" type="parTrans" cxnId="{BB444D0C-B67B-4559-B623-17BCD2CEAB7C}">
      <dgm:prSet/>
      <dgm:spPr/>
      <dgm:t>
        <a:bodyPr/>
        <a:lstStyle/>
        <a:p>
          <a:endParaRPr lang="es-CR"/>
        </a:p>
      </dgm:t>
    </dgm:pt>
    <dgm:pt modelId="{4CE4BCA4-B142-4CFB-989F-8F8CDD2670FC}" type="sibTrans" cxnId="{BB444D0C-B67B-4559-B623-17BCD2CEAB7C}">
      <dgm:prSet/>
      <dgm:spPr/>
      <dgm:t>
        <a:bodyPr/>
        <a:lstStyle/>
        <a:p>
          <a:endParaRPr lang="es-CR"/>
        </a:p>
      </dgm:t>
    </dgm:pt>
    <dgm:pt modelId="{820AA8E7-848E-40C7-8347-89630113A70C}">
      <dgm:prSet phldrT="[Texto]"/>
      <dgm:spPr/>
      <dgm:t>
        <a:bodyPr/>
        <a:lstStyle/>
        <a:p>
          <a:pPr algn="just"/>
          <a:r>
            <a:rPr lang="es-CR" dirty="0" smtClean="0"/>
            <a:t>Ambientes complejos, diversos y con incertidumbre. </a:t>
          </a:r>
          <a:endParaRPr lang="es-CR" dirty="0"/>
        </a:p>
      </dgm:t>
    </dgm:pt>
    <dgm:pt modelId="{89E00227-60BC-41B8-8FC6-70C0845A3DA1}" type="parTrans" cxnId="{268772B3-81C4-4B9A-86E7-876827D709AE}">
      <dgm:prSet/>
      <dgm:spPr/>
      <dgm:t>
        <a:bodyPr/>
        <a:lstStyle/>
        <a:p>
          <a:endParaRPr lang="es-CR"/>
        </a:p>
      </dgm:t>
    </dgm:pt>
    <dgm:pt modelId="{EECA8547-3DB9-44B6-92D3-E4431463EC5C}" type="sibTrans" cxnId="{268772B3-81C4-4B9A-86E7-876827D709AE}">
      <dgm:prSet/>
      <dgm:spPr/>
      <dgm:t>
        <a:bodyPr/>
        <a:lstStyle/>
        <a:p>
          <a:endParaRPr lang="es-CR"/>
        </a:p>
      </dgm:t>
    </dgm:pt>
    <dgm:pt modelId="{3A28A88C-1A13-4C79-9EC8-C9B88485DAAF}" type="pres">
      <dgm:prSet presAssocID="{FAF1ABC9-5DF2-4B2D-901C-9279DA64A7A6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s-CR"/>
        </a:p>
      </dgm:t>
    </dgm:pt>
    <dgm:pt modelId="{B7D46156-BB1C-4596-9888-84160516612E}" type="pres">
      <dgm:prSet presAssocID="{E11F679C-B405-4B70-A7ED-C3DFD996C996}" presName="linNode" presStyleCnt="0"/>
      <dgm:spPr/>
    </dgm:pt>
    <dgm:pt modelId="{05D0FBB8-34E9-498D-923B-FFEF01CE04BB}" type="pres">
      <dgm:prSet presAssocID="{E11F679C-B405-4B70-A7ED-C3DFD996C996}" presName="parentShp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232503D2-4780-4447-A9AD-0656DA47E06F}" type="pres">
      <dgm:prSet presAssocID="{E11F679C-B405-4B70-A7ED-C3DFD996C996}" presName="childShp" presStyleLbl="bgAccFollowNode1" presStyleIdx="0" presStyleCnt="4" custLinFactNeighborX="0" custLinFactNeighborY="-126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BAB9826C-3718-4015-BDFA-A14FFC6D8B96}" type="pres">
      <dgm:prSet presAssocID="{B36234BA-7157-4439-8953-0B9A2178F431}" presName="spacing" presStyleCnt="0"/>
      <dgm:spPr/>
    </dgm:pt>
    <dgm:pt modelId="{ED5ED62D-4215-47A8-BBAD-5C8D65DACAE9}" type="pres">
      <dgm:prSet presAssocID="{3A765084-A62A-4CDE-AA2E-F35850C6E761}" presName="linNode" presStyleCnt="0"/>
      <dgm:spPr/>
    </dgm:pt>
    <dgm:pt modelId="{062B4A84-A884-47CE-9A1B-DB096D5462CC}" type="pres">
      <dgm:prSet presAssocID="{3A765084-A62A-4CDE-AA2E-F35850C6E761}" presName="parentShp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7C7F9FDB-C852-4D3B-994C-508A4377D5AA}" type="pres">
      <dgm:prSet presAssocID="{3A765084-A62A-4CDE-AA2E-F35850C6E761}" presName="childShp" presStyleLbl="b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90FBDFAD-12F3-4D50-B7FB-028712E3AAF3}" type="pres">
      <dgm:prSet presAssocID="{E1AA6833-93A9-4B42-82A9-2E7B0CA658D7}" presName="spacing" presStyleCnt="0"/>
      <dgm:spPr/>
    </dgm:pt>
    <dgm:pt modelId="{BB1F8AE0-DB0F-4277-B504-E45E04A8D728}" type="pres">
      <dgm:prSet presAssocID="{CCCDF86F-A79A-4313-9210-1FF3737437DC}" presName="linNode" presStyleCnt="0"/>
      <dgm:spPr/>
    </dgm:pt>
    <dgm:pt modelId="{A2808AA4-64C0-4DA3-9F0A-CBEBB60EBD5F}" type="pres">
      <dgm:prSet presAssocID="{CCCDF86F-A79A-4313-9210-1FF3737437DC}" presName="parentShp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4F0431AF-A9E4-4B6C-BDBE-825487B97464}" type="pres">
      <dgm:prSet presAssocID="{CCCDF86F-A79A-4313-9210-1FF3737437DC}" presName="childShp" presStyleLbl="b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2790F164-08E9-470F-B624-E909D83CD8C1}" type="pres">
      <dgm:prSet presAssocID="{0234D31A-3DA1-4F61-AE89-E3442395C2E6}" presName="spacing" presStyleCnt="0"/>
      <dgm:spPr/>
    </dgm:pt>
    <dgm:pt modelId="{0D3F2A7C-7F5D-4D60-BC60-CF32E7A53F59}" type="pres">
      <dgm:prSet presAssocID="{58AADA10-7E7E-4A61-93ED-100C0E9F44FA}" presName="linNode" presStyleCnt="0"/>
      <dgm:spPr/>
    </dgm:pt>
    <dgm:pt modelId="{F81BF2DE-C19E-4FF1-B920-9F6AB7D1CBD0}" type="pres">
      <dgm:prSet presAssocID="{58AADA10-7E7E-4A61-93ED-100C0E9F44FA}" presName="parentShp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0EF3761E-4BDE-4373-9D87-E36BD25B1224}" type="pres">
      <dgm:prSet presAssocID="{58AADA10-7E7E-4A61-93ED-100C0E9F44FA}" presName="childShp" presStyleLbl="b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</dgm:ptLst>
  <dgm:cxnLst>
    <dgm:cxn modelId="{262C2272-7253-4E38-9C1C-2F4DD3446B9A}" type="presOf" srcId="{D411FFBD-22D4-4A38-9795-3557198888A0}" destId="{0EF3761E-4BDE-4373-9D87-E36BD25B1224}" srcOrd="0" destOrd="0" presId="urn:microsoft.com/office/officeart/2005/8/layout/vList6"/>
    <dgm:cxn modelId="{268772B3-81C4-4B9A-86E7-876827D709AE}" srcId="{3A765084-A62A-4CDE-AA2E-F35850C6E761}" destId="{820AA8E7-848E-40C7-8347-89630113A70C}" srcOrd="0" destOrd="0" parTransId="{89E00227-60BC-41B8-8FC6-70C0845A3DA1}" sibTransId="{EECA8547-3DB9-44B6-92D3-E4431463EC5C}"/>
    <dgm:cxn modelId="{C787730D-8415-4BA4-A027-85CD4D42D02D}" type="presOf" srcId="{3A765084-A62A-4CDE-AA2E-F35850C6E761}" destId="{062B4A84-A884-47CE-9A1B-DB096D5462CC}" srcOrd="0" destOrd="0" presId="urn:microsoft.com/office/officeart/2005/8/layout/vList6"/>
    <dgm:cxn modelId="{75A04F2F-C40D-40C0-8E09-A5F82BCEEE5C}" type="presOf" srcId="{58AADA10-7E7E-4A61-93ED-100C0E9F44FA}" destId="{F81BF2DE-C19E-4FF1-B920-9F6AB7D1CBD0}" srcOrd="0" destOrd="0" presId="urn:microsoft.com/office/officeart/2005/8/layout/vList6"/>
    <dgm:cxn modelId="{34AF9F3A-E6EC-4C1A-AA4D-752E136681AA}" type="presOf" srcId="{BA830C7E-254A-48A5-97D4-567C305B980F}" destId="{4F0431AF-A9E4-4B6C-BDBE-825487B97464}" srcOrd="0" destOrd="0" presId="urn:microsoft.com/office/officeart/2005/8/layout/vList6"/>
    <dgm:cxn modelId="{6F68723F-1A0C-4BF1-B500-D98F38BA0749}" srcId="{FAF1ABC9-5DF2-4B2D-901C-9279DA64A7A6}" destId="{CCCDF86F-A79A-4313-9210-1FF3737437DC}" srcOrd="2" destOrd="0" parTransId="{52A1746D-A7E3-4C61-BA7C-A9B0D9DAEDFB}" sibTransId="{0234D31A-3DA1-4F61-AE89-E3442395C2E6}"/>
    <dgm:cxn modelId="{B9ED5C95-01B7-4490-91A2-CA2E81A230AD}" srcId="{FAF1ABC9-5DF2-4B2D-901C-9279DA64A7A6}" destId="{3A765084-A62A-4CDE-AA2E-F35850C6E761}" srcOrd="1" destOrd="0" parTransId="{B3194EE1-92AA-4AB9-B73B-0F6A2726F721}" sibTransId="{E1AA6833-93A9-4B42-82A9-2E7B0CA658D7}"/>
    <dgm:cxn modelId="{9AF38B97-A49E-488F-A050-B0EDC68C39FC}" srcId="{E11F679C-B405-4B70-A7ED-C3DFD996C996}" destId="{66509DA2-0D90-4259-9318-A6E41B87712B}" srcOrd="1" destOrd="0" parTransId="{316C5EA0-FAB3-471F-99AE-6C484834BC10}" sibTransId="{3DEE7D2A-8CBA-498C-9AB4-AB138A4C6D99}"/>
    <dgm:cxn modelId="{AEB120CE-F118-415F-9C8A-6BC4C5BF6077}" srcId="{58AADA10-7E7E-4A61-93ED-100C0E9F44FA}" destId="{7AD6ED99-5F0B-4C27-84FE-063E6A7CAC53}" srcOrd="1" destOrd="0" parTransId="{7F70D199-EF28-485B-A20C-34DF3998657F}" sibTransId="{A691F5FA-EF6C-4ABC-B7FF-6762E59047D1}"/>
    <dgm:cxn modelId="{BD250D89-CADC-44C3-B265-C9A2A803970B}" type="presOf" srcId="{FAF1ABC9-5DF2-4B2D-901C-9279DA64A7A6}" destId="{3A28A88C-1A13-4C79-9EC8-C9B88485DAAF}" srcOrd="0" destOrd="0" presId="urn:microsoft.com/office/officeart/2005/8/layout/vList6"/>
    <dgm:cxn modelId="{0E18CCED-8330-44F0-A622-622B3BF40CD9}" type="presOf" srcId="{66509DA2-0D90-4259-9318-A6E41B87712B}" destId="{232503D2-4780-4447-A9AD-0656DA47E06F}" srcOrd="0" destOrd="1" presId="urn:microsoft.com/office/officeart/2005/8/layout/vList6"/>
    <dgm:cxn modelId="{FC8FA985-C65A-460C-AC0D-B0502CF812FC}" srcId="{CCCDF86F-A79A-4313-9210-1FF3737437DC}" destId="{BA830C7E-254A-48A5-97D4-567C305B980F}" srcOrd="0" destOrd="0" parTransId="{A936B414-A04F-4EB9-8549-DC9F86E47C9D}" sibTransId="{C4F431BB-4D19-4D57-8CB1-E46660A9707E}"/>
    <dgm:cxn modelId="{419493DE-3011-41A8-9A1C-EC5830BC095C}" srcId="{58AADA10-7E7E-4A61-93ED-100C0E9F44FA}" destId="{D411FFBD-22D4-4A38-9795-3557198888A0}" srcOrd="0" destOrd="0" parTransId="{1F5149DD-DA97-42A6-B487-9FC7BE243C21}" sibTransId="{2D1F1A0D-4C84-45AE-B6DC-A3A3C66F1A10}"/>
    <dgm:cxn modelId="{D11F6240-D302-4ABB-A4BD-542F076D4393}" type="presOf" srcId="{CCCDF86F-A79A-4313-9210-1FF3737437DC}" destId="{A2808AA4-64C0-4DA3-9F0A-CBEBB60EBD5F}" srcOrd="0" destOrd="0" presId="urn:microsoft.com/office/officeart/2005/8/layout/vList6"/>
    <dgm:cxn modelId="{98670B8E-F2DD-4113-80B5-7A61D0242F17}" type="presOf" srcId="{820AA8E7-848E-40C7-8347-89630113A70C}" destId="{7C7F9FDB-C852-4D3B-994C-508A4377D5AA}" srcOrd="0" destOrd="0" presId="urn:microsoft.com/office/officeart/2005/8/layout/vList6"/>
    <dgm:cxn modelId="{8CC262CE-AB8A-497E-BE38-58DCEF1B3649}" srcId="{E11F679C-B405-4B70-A7ED-C3DFD996C996}" destId="{E77162E5-2BF5-428C-8B95-8BDC18B2D312}" srcOrd="0" destOrd="0" parTransId="{636E73DE-2EAE-453E-88BB-56965ACDB042}" sibTransId="{602686E2-C38A-412A-BC6A-33D7F21C6BA1}"/>
    <dgm:cxn modelId="{45BBF791-1E23-478F-97C9-C7CC8D26C789}" type="presOf" srcId="{7AD6ED99-5F0B-4C27-84FE-063E6A7CAC53}" destId="{0EF3761E-4BDE-4373-9D87-E36BD25B1224}" srcOrd="0" destOrd="1" presId="urn:microsoft.com/office/officeart/2005/8/layout/vList6"/>
    <dgm:cxn modelId="{920D038B-9AAD-45EA-B934-1418BB5194B4}" srcId="{FAF1ABC9-5DF2-4B2D-901C-9279DA64A7A6}" destId="{58AADA10-7E7E-4A61-93ED-100C0E9F44FA}" srcOrd="3" destOrd="0" parTransId="{B0450C34-BB50-49A3-A346-8E68A6D66C82}" sibTransId="{2BC0BB5B-2D94-49C5-9B1A-D0F0FCC6F5D1}"/>
    <dgm:cxn modelId="{3D8BD836-786C-402F-910E-7715F608728A}" type="presOf" srcId="{CC9ECC71-E631-4C81-9015-200F54B356BD}" destId="{7C7F9FDB-C852-4D3B-994C-508A4377D5AA}" srcOrd="0" destOrd="1" presId="urn:microsoft.com/office/officeart/2005/8/layout/vList6"/>
    <dgm:cxn modelId="{81B23897-585C-4DA9-9305-26BD67A44928}" type="presOf" srcId="{E11F679C-B405-4B70-A7ED-C3DFD996C996}" destId="{05D0FBB8-34E9-498D-923B-FFEF01CE04BB}" srcOrd="0" destOrd="0" presId="urn:microsoft.com/office/officeart/2005/8/layout/vList6"/>
    <dgm:cxn modelId="{E5BE0BB4-CCCA-40FB-87CC-1E792ED72208}" srcId="{FAF1ABC9-5DF2-4B2D-901C-9279DA64A7A6}" destId="{E11F679C-B405-4B70-A7ED-C3DFD996C996}" srcOrd="0" destOrd="0" parTransId="{39703EC6-55E8-43B2-8B56-4B4B3AC1A4C3}" sibTransId="{B36234BA-7157-4439-8953-0B9A2178F431}"/>
    <dgm:cxn modelId="{BB444D0C-B67B-4559-B623-17BCD2CEAB7C}" srcId="{3A765084-A62A-4CDE-AA2E-F35850C6E761}" destId="{2D23AA14-4668-40D3-A15C-0C0F1988955A}" srcOrd="2" destOrd="0" parTransId="{B5CDBB1E-92A8-4E8F-A6DB-06E756557C8B}" sibTransId="{4CE4BCA4-B142-4CFB-989F-8F8CDD2670FC}"/>
    <dgm:cxn modelId="{3D046198-7BF9-46F1-B0E5-841F5791C7C9}" type="presOf" srcId="{E77162E5-2BF5-428C-8B95-8BDC18B2D312}" destId="{232503D2-4780-4447-A9AD-0656DA47E06F}" srcOrd="0" destOrd="0" presId="urn:microsoft.com/office/officeart/2005/8/layout/vList6"/>
    <dgm:cxn modelId="{429C07CD-07E3-4A7B-B133-86FFC2BCC30C}" type="presOf" srcId="{2D23AA14-4668-40D3-A15C-0C0F1988955A}" destId="{7C7F9FDB-C852-4D3B-994C-508A4377D5AA}" srcOrd="0" destOrd="2" presId="urn:microsoft.com/office/officeart/2005/8/layout/vList6"/>
    <dgm:cxn modelId="{530D7136-04D7-4330-A840-91060F0BC2CE}" srcId="{3A765084-A62A-4CDE-AA2E-F35850C6E761}" destId="{CC9ECC71-E631-4C81-9015-200F54B356BD}" srcOrd="1" destOrd="0" parTransId="{90383EA4-A25E-4A0D-ABA6-4B71989B5B65}" sibTransId="{CC12457E-3BC9-4D5F-8866-C7BDF7B4E2ED}"/>
    <dgm:cxn modelId="{8ED8CF7C-173B-4B3D-8C8C-FF9376EED126}" type="presParOf" srcId="{3A28A88C-1A13-4C79-9EC8-C9B88485DAAF}" destId="{B7D46156-BB1C-4596-9888-84160516612E}" srcOrd="0" destOrd="0" presId="urn:microsoft.com/office/officeart/2005/8/layout/vList6"/>
    <dgm:cxn modelId="{BB3E1F4B-29D0-4CDD-BF08-D9ECD6DDB770}" type="presParOf" srcId="{B7D46156-BB1C-4596-9888-84160516612E}" destId="{05D0FBB8-34E9-498D-923B-FFEF01CE04BB}" srcOrd="0" destOrd="0" presId="urn:microsoft.com/office/officeart/2005/8/layout/vList6"/>
    <dgm:cxn modelId="{0005798F-829B-438C-B5A6-DD6943411A11}" type="presParOf" srcId="{B7D46156-BB1C-4596-9888-84160516612E}" destId="{232503D2-4780-4447-A9AD-0656DA47E06F}" srcOrd="1" destOrd="0" presId="urn:microsoft.com/office/officeart/2005/8/layout/vList6"/>
    <dgm:cxn modelId="{92F04D4A-8B9D-4F15-A1A6-22E909421597}" type="presParOf" srcId="{3A28A88C-1A13-4C79-9EC8-C9B88485DAAF}" destId="{BAB9826C-3718-4015-BDFA-A14FFC6D8B96}" srcOrd="1" destOrd="0" presId="urn:microsoft.com/office/officeart/2005/8/layout/vList6"/>
    <dgm:cxn modelId="{A72A0474-16EE-474E-BC1D-4F050908C9F4}" type="presParOf" srcId="{3A28A88C-1A13-4C79-9EC8-C9B88485DAAF}" destId="{ED5ED62D-4215-47A8-BBAD-5C8D65DACAE9}" srcOrd="2" destOrd="0" presId="urn:microsoft.com/office/officeart/2005/8/layout/vList6"/>
    <dgm:cxn modelId="{C2255DE6-0C11-4DCE-A697-00B3D809E0E8}" type="presParOf" srcId="{ED5ED62D-4215-47A8-BBAD-5C8D65DACAE9}" destId="{062B4A84-A884-47CE-9A1B-DB096D5462CC}" srcOrd="0" destOrd="0" presId="urn:microsoft.com/office/officeart/2005/8/layout/vList6"/>
    <dgm:cxn modelId="{6731E4A7-A924-4026-9290-BADBF05C8221}" type="presParOf" srcId="{ED5ED62D-4215-47A8-BBAD-5C8D65DACAE9}" destId="{7C7F9FDB-C852-4D3B-994C-508A4377D5AA}" srcOrd="1" destOrd="0" presId="urn:microsoft.com/office/officeart/2005/8/layout/vList6"/>
    <dgm:cxn modelId="{F41E20F4-6AA2-468E-A594-C3E34AB54C70}" type="presParOf" srcId="{3A28A88C-1A13-4C79-9EC8-C9B88485DAAF}" destId="{90FBDFAD-12F3-4D50-B7FB-028712E3AAF3}" srcOrd="3" destOrd="0" presId="urn:microsoft.com/office/officeart/2005/8/layout/vList6"/>
    <dgm:cxn modelId="{7C98BA21-6420-404D-B053-9EBA50F40F0A}" type="presParOf" srcId="{3A28A88C-1A13-4C79-9EC8-C9B88485DAAF}" destId="{BB1F8AE0-DB0F-4277-B504-E45E04A8D728}" srcOrd="4" destOrd="0" presId="urn:microsoft.com/office/officeart/2005/8/layout/vList6"/>
    <dgm:cxn modelId="{42B76EA2-852F-4635-88A6-6B2956968156}" type="presParOf" srcId="{BB1F8AE0-DB0F-4277-B504-E45E04A8D728}" destId="{A2808AA4-64C0-4DA3-9F0A-CBEBB60EBD5F}" srcOrd="0" destOrd="0" presId="urn:microsoft.com/office/officeart/2005/8/layout/vList6"/>
    <dgm:cxn modelId="{69970AA0-35E0-42F9-9ADC-97340AF4F81F}" type="presParOf" srcId="{BB1F8AE0-DB0F-4277-B504-E45E04A8D728}" destId="{4F0431AF-A9E4-4B6C-BDBE-825487B97464}" srcOrd="1" destOrd="0" presId="urn:microsoft.com/office/officeart/2005/8/layout/vList6"/>
    <dgm:cxn modelId="{651FE509-ACF1-4EFC-912F-8EF46ED26687}" type="presParOf" srcId="{3A28A88C-1A13-4C79-9EC8-C9B88485DAAF}" destId="{2790F164-08E9-470F-B624-E909D83CD8C1}" srcOrd="5" destOrd="0" presId="urn:microsoft.com/office/officeart/2005/8/layout/vList6"/>
    <dgm:cxn modelId="{385FB4A4-B978-4697-96FB-2F28B4C49E12}" type="presParOf" srcId="{3A28A88C-1A13-4C79-9EC8-C9B88485DAAF}" destId="{0D3F2A7C-7F5D-4D60-BC60-CF32E7A53F59}" srcOrd="6" destOrd="0" presId="urn:microsoft.com/office/officeart/2005/8/layout/vList6"/>
    <dgm:cxn modelId="{B5144505-B2AB-4673-8998-E5AFB14CC43A}" type="presParOf" srcId="{0D3F2A7C-7F5D-4D60-BC60-CF32E7A53F59}" destId="{F81BF2DE-C19E-4FF1-B920-9F6AB7D1CBD0}" srcOrd="0" destOrd="0" presId="urn:microsoft.com/office/officeart/2005/8/layout/vList6"/>
    <dgm:cxn modelId="{1884BCFC-0A8D-4CF3-B1A1-6909DFB57BB2}" type="presParOf" srcId="{0D3F2A7C-7F5D-4D60-BC60-CF32E7A53F59}" destId="{0EF3761E-4BDE-4373-9D87-E36BD25B1224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564935F5-420B-4811-A482-A20A043D1E28}" type="doc">
      <dgm:prSet loTypeId="urn:microsoft.com/office/officeart/2005/8/layout/pyramid1" loCatId="pyramid" qsTypeId="urn:microsoft.com/office/officeart/2005/8/quickstyle/simple1" qsCatId="simple" csTypeId="urn:microsoft.com/office/officeart/2005/8/colors/accent1_3" csCatId="accent1" phldr="1"/>
      <dgm:spPr/>
    </dgm:pt>
    <dgm:pt modelId="{956FAEE8-4E29-47C2-9FD8-01FEF0356910}">
      <dgm:prSet phldrT="[Texto]"/>
      <dgm:spPr/>
      <dgm:t>
        <a:bodyPr/>
        <a:lstStyle/>
        <a:p>
          <a:r>
            <a:rPr lang="es-CR" b="1" dirty="0" smtClean="0"/>
            <a:t>Diálogo multisectorial de intereses y necesidades </a:t>
          </a:r>
          <a:endParaRPr lang="es-CR" b="1" dirty="0"/>
        </a:p>
      </dgm:t>
    </dgm:pt>
    <dgm:pt modelId="{3E6A773F-206F-4620-84FC-0B0E85EB4245}" type="parTrans" cxnId="{F1E42C37-1FE6-4CA0-AD62-93F8354FF192}">
      <dgm:prSet/>
      <dgm:spPr/>
      <dgm:t>
        <a:bodyPr/>
        <a:lstStyle/>
        <a:p>
          <a:endParaRPr lang="es-CR"/>
        </a:p>
      </dgm:t>
    </dgm:pt>
    <dgm:pt modelId="{C7A381DC-143B-46FE-9DC2-26AA6E204C71}" type="sibTrans" cxnId="{F1E42C37-1FE6-4CA0-AD62-93F8354FF192}">
      <dgm:prSet/>
      <dgm:spPr/>
      <dgm:t>
        <a:bodyPr/>
        <a:lstStyle/>
        <a:p>
          <a:endParaRPr lang="es-CR"/>
        </a:p>
      </dgm:t>
    </dgm:pt>
    <dgm:pt modelId="{CE96AA29-D2ED-49A5-BC45-E1C2A204E471}">
      <dgm:prSet phldrT="[Texto]"/>
      <dgm:spPr/>
      <dgm:t>
        <a:bodyPr/>
        <a:lstStyle/>
        <a:p>
          <a:r>
            <a:rPr lang="es-CR" b="1" dirty="0" smtClean="0"/>
            <a:t>Responde a los desafíos de la globalización </a:t>
          </a:r>
          <a:endParaRPr lang="es-CR" b="1" dirty="0"/>
        </a:p>
      </dgm:t>
    </dgm:pt>
    <dgm:pt modelId="{69D8773D-6130-451F-A520-B50EF8B00A01}" type="parTrans" cxnId="{B50A6D84-411F-46EE-A383-421D549D59F5}">
      <dgm:prSet/>
      <dgm:spPr/>
      <dgm:t>
        <a:bodyPr/>
        <a:lstStyle/>
        <a:p>
          <a:endParaRPr lang="es-CR"/>
        </a:p>
      </dgm:t>
    </dgm:pt>
    <dgm:pt modelId="{97202EDC-1940-4998-A88D-0360AD79F09F}" type="sibTrans" cxnId="{B50A6D84-411F-46EE-A383-421D549D59F5}">
      <dgm:prSet/>
      <dgm:spPr/>
      <dgm:t>
        <a:bodyPr/>
        <a:lstStyle/>
        <a:p>
          <a:endParaRPr lang="es-CR"/>
        </a:p>
      </dgm:t>
    </dgm:pt>
    <dgm:pt modelId="{F35F77C4-B35F-418E-96FE-5D7407E23AA5}">
      <dgm:prSet/>
      <dgm:spPr/>
      <dgm:t>
        <a:bodyPr/>
        <a:lstStyle/>
        <a:p>
          <a:r>
            <a:rPr lang="es-CR" b="1" dirty="0" smtClean="0"/>
            <a:t>Creado por quienes les habitan </a:t>
          </a:r>
          <a:endParaRPr lang="es-CR" b="1" dirty="0"/>
        </a:p>
      </dgm:t>
    </dgm:pt>
    <dgm:pt modelId="{D67C96CE-F1B7-40B1-A9CE-C3A7E79B3CC0}" type="parTrans" cxnId="{1EDDABC2-70CB-4D34-B25B-5128CD48F3F9}">
      <dgm:prSet/>
      <dgm:spPr/>
      <dgm:t>
        <a:bodyPr/>
        <a:lstStyle/>
        <a:p>
          <a:endParaRPr lang="es-CR"/>
        </a:p>
      </dgm:t>
    </dgm:pt>
    <dgm:pt modelId="{D1B000E0-98F6-4AEF-ABFB-F3AA8936E15D}" type="sibTrans" cxnId="{1EDDABC2-70CB-4D34-B25B-5128CD48F3F9}">
      <dgm:prSet/>
      <dgm:spPr/>
      <dgm:t>
        <a:bodyPr/>
        <a:lstStyle/>
        <a:p>
          <a:endParaRPr lang="es-CR"/>
        </a:p>
      </dgm:t>
    </dgm:pt>
    <dgm:pt modelId="{123405E8-B648-4181-8538-3081A23B499F}">
      <dgm:prSet/>
      <dgm:spPr/>
      <dgm:t>
        <a:bodyPr/>
        <a:lstStyle/>
        <a:p>
          <a:r>
            <a:rPr lang="es-CR" b="1" dirty="0" smtClean="0"/>
            <a:t>Espacio innovador</a:t>
          </a:r>
          <a:endParaRPr lang="es-CR" b="1" dirty="0"/>
        </a:p>
      </dgm:t>
    </dgm:pt>
    <dgm:pt modelId="{4D19E669-C106-4196-8D77-DC8625022FB0}" type="parTrans" cxnId="{F6AFDBBB-7087-4551-808F-55AE933939C2}">
      <dgm:prSet/>
      <dgm:spPr/>
      <dgm:t>
        <a:bodyPr/>
        <a:lstStyle/>
        <a:p>
          <a:endParaRPr lang="es-CR"/>
        </a:p>
      </dgm:t>
    </dgm:pt>
    <dgm:pt modelId="{A9E2EC20-1355-42D0-BB3E-5126CB06B417}" type="sibTrans" cxnId="{F6AFDBBB-7087-4551-808F-55AE933939C2}">
      <dgm:prSet/>
      <dgm:spPr/>
      <dgm:t>
        <a:bodyPr/>
        <a:lstStyle/>
        <a:p>
          <a:endParaRPr lang="es-CR"/>
        </a:p>
      </dgm:t>
    </dgm:pt>
    <dgm:pt modelId="{631B5426-28FA-40E1-B32E-0A11AFCB760C}" type="pres">
      <dgm:prSet presAssocID="{564935F5-420B-4811-A482-A20A043D1E28}" presName="Name0" presStyleCnt="0">
        <dgm:presLayoutVars>
          <dgm:dir/>
          <dgm:animLvl val="lvl"/>
          <dgm:resizeHandles val="exact"/>
        </dgm:presLayoutVars>
      </dgm:prSet>
      <dgm:spPr/>
    </dgm:pt>
    <dgm:pt modelId="{79007144-D0E7-43F9-A77C-4DAB40F05C12}" type="pres">
      <dgm:prSet presAssocID="{123405E8-B648-4181-8538-3081A23B499F}" presName="Name8" presStyleCnt="0"/>
      <dgm:spPr/>
    </dgm:pt>
    <dgm:pt modelId="{00D94411-5E19-4857-B756-E7B1B197EC69}" type="pres">
      <dgm:prSet presAssocID="{123405E8-B648-4181-8538-3081A23B499F}" presName="level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3FACE674-4F96-4C47-A1C2-38F57566B1B8}" type="pres">
      <dgm:prSet presAssocID="{123405E8-B648-4181-8538-3081A23B499F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44DC3040-1EE5-4933-95C3-89C6D6C61628}" type="pres">
      <dgm:prSet presAssocID="{956FAEE8-4E29-47C2-9FD8-01FEF0356910}" presName="Name8" presStyleCnt="0"/>
      <dgm:spPr/>
    </dgm:pt>
    <dgm:pt modelId="{53A6CFC8-D2AB-413B-8B27-7DB4851F4177}" type="pres">
      <dgm:prSet presAssocID="{956FAEE8-4E29-47C2-9FD8-01FEF0356910}" presName="level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C4EEE6B6-954D-4547-B27C-B42552BBC79B}" type="pres">
      <dgm:prSet presAssocID="{956FAEE8-4E29-47C2-9FD8-01FEF0356910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D8140E31-C2DD-4A99-9D03-F12BA18ED778}" type="pres">
      <dgm:prSet presAssocID="{F35F77C4-B35F-418E-96FE-5D7407E23AA5}" presName="Name8" presStyleCnt="0"/>
      <dgm:spPr/>
    </dgm:pt>
    <dgm:pt modelId="{2B336681-91BC-49CE-8A4B-22D6A9E92620}" type="pres">
      <dgm:prSet presAssocID="{F35F77C4-B35F-418E-96FE-5D7407E23AA5}" presName="level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DE7334A8-9B26-435D-8230-4D1520DCFC73}" type="pres">
      <dgm:prSet presAssocID="{F35F77C4-B35F-418E-96FE-5D7407E23AA5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7A3935C8-3467-4E57-8635-3563E277797C}" type="pres">
      <dgm:prSet presAssocID="{CE96AA29-D2ED-49A5-BC45-E1C2A204E471}" presName="Name8" presStyleCnt="0"/>
      <dgm:spPr/>
    </dgm:pt>
    <dgm:pt modelId="{C39978E7-EC0B-4045-9BF9-4B759596DE9B}" type="pres">
      <dgm:prSet presAssocID="{CE96AA29-D2ED-49A5-BC45-E1C2A204E471}" presName="level" presStyleLbl="node1" presStyleIdx="3" presStyleCnt="4" custLinFactNeighborY="1156">
        <dgm:presLayoutVars>
          <dgm:chMax val="1"/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046F1EFC-D701-48CD-8C09-44B02E0E92E7}" type="pres">
      <dgm:prSet presAssocID="{CE96AA29-D2ED-49A5-BC45-E1C2A204E471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CR"/>
        </a:p>
      </dgm:t>
    </dgm:pt>
  </dgm:ptLst>
  <dgm:cxnLst>
    <dgm:cxn modelId="{43A8A0D1-B50D-4837-A256-028CCA44C291}" type="presOf" srcId="{564935F5-420B-4811-A482-A20A043D1E28}" destId="{631B5426-28FA-40E1-B32E-0A11AFCB760C}" srcOrd="0" destOrd="0" presId="urn:microsoft.com/office/officeart/2005/8/layout/pyramid1"/>
    <dgm:cxn modelId="{1EDDABC2-70CB-4D34-B25B-5128CD48F3F9}" srcId="{564935F5-420B-4811-A482-A20A043D1E28}" destId="{F35F77C4-B35F-418E-96FE-5D7407E23AA5}" srcOrd="2" destOrd="0" parTransId="{D67C96CE-F1B7-40B1-A9CE-C3A7E79B3CC0}" sibTransId="{D1B000E0-98F6-4AEF-ABFB-F3AA8936E15D}"/>
    <dgm:cxn modelId="{F1E42C37-1FE6-4CA0-AD62-93F8354FF192}" srcId="{564935F5-420B-4811-A482-A20A043D1E28}" destId="{956FAEE8-4E29-47C2-9FD8-01FEF0356910}" srcOrd="1" destOrd="0" parTransId="{3E6A773F-206F-4620-84FC-0B0E85EB4245}" sibTransId="{C7A381DC-143B-46FE-9DC2-26AA6E204C71}"/>
    <dgm:cxn modelId="{6D3F6D3B-F86D-43D8-A37E-BE989792943D}" type="presOf" srcId="{F35F77C4-B35F-418E-96FE-5D7407E23AA5}" destId="{2B336681-91BC-49CE-8A4B-22D6A9E92620}" srcOrd="0" destOrd="0" presId="urn:microsoft.com/office/officeart/2005/8/layout/pyramid1"/>
    <dgm:cxn modelId="{49514EB1-D177-4AA7-8CD8-6FDDAEC55046}" type="presOf" srcId="{123405E8-B648-4181-8538-3081A23B499F}" destId="{3FACE674-4F96-4C47-A1C2-38F57566B1B8}" srcOrd="1" destOrd="0" presId="urn:microsoft.com/office/officeart/2005/8/layout/pyramid1"/>
    <dgm:cxn modelId="{16EE2D3A-7C0E-4663-9C2E-EF7C2C5D5F16}" type="presOf" srcId="{F35F77C4-B35F-418E-96FE-5D7407E23AA5}" destId="{DE7334A8-9B26-435D-8230-4D1520DCFC73}" srcOrd="1" destOrd="0" presId="urn:microsoft.com/office/officeart/2005/8/layout/pyramid1"/>
    <dgm:cxn modelId="{E9004C85-8E25-430B-90A1-2971B131E4E3}" type="presOf" srcId="{CE96AA29-D2ED-49A5-BC45-E1C2A204E471}" destId="{046F1EFC-D701-48CD-8C09-44B02E0E92E7}" srcOrd="1" destOrd="0" presId="urn:microsoft.com/office/officeart/2005/8/layout/pyramid1"/>
    <dgm:cxn modelId="{875F71EC-225C-4EDE-959B-7489E090B6A0}" type="presOf" srcId="{CE96AA29-D2ED-49A5-BC45-E1C2A204E471}" destId="{C39978E7-EC0B-4045-9BF9-4B759596DE9B}" srcOrd="0" destOrd="0" presId="urn:microsoft.com/office/officeart/2005/8/layout/pyramid1"/>
    <dgm:cxn modelId="{74B0DA00-DEE6-4DCD-B76C-011476AD1DFC}" type="presOf" srcId="{956FAEE8-4E29-47C2-9FD8-01FEF0356910}" destId="{C4EEE6B6-954D-4547-B27C-B42552BBC79B}" srcOrd="1" destOrd="0" presId="urn:microsoft.com/office/officeart/2005/8/layout/pyramid1"/>
    <dgm:cxn modelId="{F6AFDBBB-7087-4551-808F-55AE933939C2}" srcId="{564935F5-420B-4811-A482-A20A043D1E28}" destId="{123405E8-B648-4181-8538-3081A23B499F}" srcOrd="0" destOrd="0" parTransId="{4D19E669-C106-4196-8D77-DC8625022FB0}" sibTransId="{A9E2EC20-1355-42D0-BB3E-5126CB06B417}"/>
    <dgm:cxn modelId="{B50A6D84-411F-46EE-A383-421D549D59F5}" srcId="{564935F5-420B-4811-A482-A20A043D1E28}" destId="{CE96AA29-D2ED-49A5-BC45-E1C2A204E471}" srcOrd="3" destOrd="0" parTransId="{69D8773D-6130-451F-A520-B50EF8B00A01}" sibTransId="{97202EDC-1940-4998-A88D-0360AD79F09F}"/>
    <dgm:cxn modelId="{1D137BD5-E906-4C99-9AC1-A4E908145ADA}" type="presOf" srcId="{956FAEE8-4E29-47C2-9FD8-01FEF0356910}" destId="{53A6CFC8-D2AB-413B-8B27-7DB4851F4177}" srcOrd="0" destOrd="0" presId="urn:microsoft.com/office/officeart/2005/8/layout/pyramid1"/>
    <dgm:cxn modelId="{CCF2300D-175D-4BC9-9194-CA158FFF4AA5}" type="presOf" srcId="{123405E8-B648-4181-8538-3081A23B499F}" destId="{00D94411-5E19-4857-B756-E7B1B197EC69}" srcOrd="0" destOrd="0" presId="urn:microsoft.com/office/officeart/2005/8/layout/pyramid1"/>
    <dgm:cxn modelId="{CC9EAD6A-8404-4645-8427-DAEF7F4859A1}" type="presParOf" srcId="{631B5426-28FA-40E1-B32E-0A11AFCB760C}" destId="{79007144-D0E7-43F9-A77C-4DAB40F05C12}" srcOrd="0" destOrd="0" presId="urn:microsoft.com/office/officeart/2005/8/layout/pyramid1"/>
    <dgm:cxn modelId="{0C000B7F-2F4B-414D-96B5-7F6E2D794EF4}" type="presParOf" srcId="{79007144-D0E7-43F9-A77C-4DAB40F05C12}" destId="{00D94411-5E19-4857-B756-E7B1B197EC69}" srcOrd="0" destOrd="0" presId="urn:microsoft.com/office/officeart/2005/8/layout/pyramid1"/>
    <dgm:cxn modelId="{5D1BB6FB-1349-4459-AF71-0F203A697D1D}" type="presParOf" srcId="{79007144-D0E7-43F9-A77C-4DAB40F05C12}" destId="{3FACE674-4F96-4C47-A1C2-38F57566B1B8}" srcOrd="1" destOrd="0" presId="urn:microsoft.com/office/officeart/2005/8/layout/pyramid1"/>
    <dgm:cxn modelId="{3504504B-BDD9-4A16-B2CD-89FCD55E9772}" type="presParOf" srcId="{631B5426-28FA-40E1-B32E-0A11AFCB760C}" destId="{44DC3040-1EE5-4933-95C3-89C6D6C61628}" srcOrd="1" destOrd="0" presId="urn:microsoft.com/office/officeart/2005/8/layout/pyramid1"/>
    <dgm:cxn modelId="{74AB816C-454A-4F78-8FD1-0B0BA4E9DBAF}" type="presParOf" srcId="{44DC3040-1EE5-4933-95C3-89C6D6C61628}" destId="{53A6CFC8-D2AB-413B-8B27-7DB4851F4177}" srcOrd="0" destOrd="0" presId="urn:microsoft.com/office/officeart/2005/8/layout/pyramid1"/>
    <dgm:cxn modelId="{5862B0AE-AF44-4ABE-BAE1-4468D47DEF67}" type="presParOf" srcId="{44DC3040-1EE5-4933-95C3-89C6D6C61628}" destId="{C4EEE6B6-954D-4547-B27C-B42552BBC79B}" srcOrd="1" destOrd="0" presId="urn:microsoft.com/office/officeart/2005/8/layout/pyramid1"/>
    <dgm:cxn modelId="{8182D0BD-0B95-471B-B961-B067FF7EC09B}" type="presParOf" srcId="{631B5426-28FA-40E1-B32E-0A11AFCB760C}" destId="{D8140E31-C2DD-4A99-9D03-F12BA18ED778}" srcOrd="2" destOrd="0" presId="urn:microsoft.com/office/officeart/2005/8/layout/pyramid1"/>
    <dgm:cxn modelId="{56AC1E24-4B88-4026-9A06-37A62CAD2900}" type="presParOf" srcId="{D8140E31-C2DD-4A99-9D03-F12BA18ED778}" destId="{2B336681-91BC-49CE-8A4B-22D6A9E92620}" srcOrd="0" destOrd="0" presId="urn:microsoft.com/office/officeart/2005/8/layout/pyramid1"/>
    <dgm:cxn modelId="{703F56F6-7698-4484-AD7D-27152253CD87}" type="presParOf" srcId="{D8140E31-C2DD-4A99-9D03-F12BA18ED778}" destId="{DE7334A8-9B26-435D-8230-4D1520DCFC73}" srcOrd="1" destOrd="0" presId="urn:microsoft.com/office/officeart/2005/8/layout/pyramid1"/>
    <dgm:cxn modelId="{DA3FC5DF-4F0E-4C1E-9A65-4D796A1BE161}" type="presParOf" srcId="{631B5426-28FA-40E1-B32E-0A11AFCB760C}" destId="{7A3935C8-3467-4E57-8635-3563E277797C}" srcOrd="3" destOrd="0" presId="urn:microsoft.com/office/officeart/2005/8/layout/pyramid1"/>
    <dgm:cxn modelId="{DABCCC8C-2023-4172-8EC8-F859B270E4C2}" type="presParOf" srcId="{7A3935C8-3467-4E57-8635-3563E277797C}" destId="{C39978E7-EC0B-4045-9BF9-4B759596DE9B}" srcOrd="0" destOrd="0" presId="urn:microsoft.com/office/officeart/2005/8/layout/pyramid1"/>
    <dgm:cxn modelId="{547C0A64-4C96-4ABE-BD74-68B3C5991739}" type="presParOf" srcId="{7A3935C8-3467-4E57-8635-3563E277797C}" destId="{046F1EFC-D701-48CD-8C09-44B02E0E92E7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2A59304-4857-4E65-90AA-8403971DF9E1}" type="doc">
      <dgm:prSet loTypeId="urn:microsoft.com/office/officeart/2005/8/layout/radial5" loCatId="cycle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s-CR"/>
        </a:p>
      </dgm:t>
    </dgm:pt>
    <dgm:pt modelId="{081F3A4D-AC7E-4FE1-A119-36928D07D681}">
      <dgm:prSet phldrT="[Texto]"/>
      <dgm:spPr/>
      <dgm:t>
        <a:bodyPr/>
        <a:lstStyle/>
        <a:p>
          <a:r>
            <a:rPr lang="es-CR" b="1" dirty="0" smtClean="0"/>
            <a:t>Problemas derivados del crecimiento urbano </a:t>
          </a:r>
          <a:endParaRPr lang="es-CR" b="1" dirty="0"/>
        </a:p>
      </dgm:t>
    </dgm:pt>
    <dgm:pt modelId="{EA931244-7729-45E5-9DBC-2215360E8EA2}" type="parTrans" cxnId="{79E845B8-81BE-4BFE-A37C-7DD14C1538AF}">
      <dgm:prSet/>
      <dgm:spPr/>
      <dgm:t>
        <a:bodyPr/>
        <a:lstStyle/>
        <a:p>
          <a:endParaRPr lang="es-CR"/>
        </a:p>
      </dgm:t>
    </dgm:pt>
    <dgm:pt modelId="{9A9E0295-05A6-406F-AD88-2E484BA8CA0E}" type="sibTrans" cxnId="{79E845B8-81BE-4BFE-A37C-7DD14C1538AF}">
      <dgm:prSet/>
      <dgm:spPr/>
      <dgm:t>
        <a:bodyPr/>
        <a:lstStyle/>
        <a:p>
          <a:endParaRPr lang="es-CR"/>
        </a:p>
      </dgm:t>
    </dgm:pt>
    <dgm:pt modelId="{10F46CEA-FF6A-40FC-BCE0-86B6E878E1D7}">
      <dgm:prSet phldrT="[Texto]" custT="1"/>
      <dgm:spPr/>
      <dgm:t>
        <a:bodyPr/>
        <a:lstStyle/>
        <a:p>
          <a:r>
            <a:rPr lang="es-CR" sz="1600" b="1" dirty="0" smtClean="0"/>
            <a:t>Adaptación al cambio climático </a:t>
          </a:r>
          <a:endParaRPr lang="es-CR" sz="1600" b="1" dirty="0"/>
        </a:p>
      </dgm:t>
    </dgm:pt>
    <dgm:pt modelId="{B112F46A-472F-4D9B-B83C-B5327E228724}" type="parTrans" cxnId="{0D264917-A701-4DF6-9655-F719B200EFB6}">
      <dgm:prSet/>
      <dgm:spPr/>
      <dgm:t>
        <a:bodyPr/>
        <a:lstStyle/>
        <a:p>
          <a:endParaRPr lang="es-CR"/>
        </a:p>
      </dgm:t>
    </dgm:pt>
    <dgm:pt modelId="{FED5BCC4-F886-44F0-9766-D15AB265DB0E}" type="sibTrans" cxnId="{0D264917-A701-4DF6-9655-F719B200EFB6}">
      <dgm:prSet/>
      <dgm:spPr/>
      <dgm:t>
        <a:bodyPr/>
        <a:lstStyle/>
        <a:p>
          <a:endParaRPr lang="es-CR"/>
        </a:p>
      </dgm:t>
    </dgm:pt>
    <dgm:pt modelId="{BA5237EB-44EB-479C-953D-890AEB6EF67D}">
      <dgm:prSet phldrT="[Texto]" custT="1"/>
      <dgm:spPr/>
      <dgm:t>
        <a:bodyPr/>
        <a:lstStyle/>
        <a:p>
          <a:r>
            <a:rPr lang="es-CR" sz="1400" b="1" dirty="0" smtClean="0"/>
            <a:t>Contaminación</a:t>
          </a:r>
          <a:r>
            <a:rPr lang="es-CR" sz="1400" dirty="0" smtClean="0"/>
            <a:t> </a:t>
          </a:r>
          <a:endParaRPr lang="es-CR" sz="1400" dirty="0"/>
        </a:p>
      </dgm:t>
    </dgm:pt>
    <dgm:pt modelId="{32F1C290-4334-4661-9457-1813842BC149}" type="parTrans" cxnId="{48CCB139-0740-42F2-A1C6-E39CAC5E4135}">
      <dgm:prSet/>
      <dgm:spPr/>
      <dgm:t>
        <a:bodyPr/>
        <a:lstStyle/>
        <a:p>
          <a:endParaRPr lang="es-CR"/>
        </a:p>
      </dgm:t>
    </dgm:pt>
    <dgm:pt modelId="{60E3024D-171F-497F-B110-24089352A1DA}" type="sibTrans" cxnId="{48CCB139-0740-42F2-A1C6-E39CAC5E4135}">
      <dgm:prSet/>
      <dgm:spPr/>
      <dgm:t>
        <a:bodyPr/>
        <a:lstStyle/>
        <a:p>
          <a:endParaRPr lang="es-CR"/>
        </a:p>
      </dgm:t>
    </dgm:pt>
    <dgm:pt modelId="{41AF79F7-42FB-46B9-8EA4-61D0F1AB4C7A}">
      <dgm:prSet phldrT="[Texto]" custT="1"/>
      <dgm:spPr/>
      <dgm:t>
        <a:bodyPr/>
        <a:lstStyle/>
        <a:p>
          <a:r>
            <a:rPr lang="es-CR" sz="1600" b="1" dirty="0" smtClean="0"/>
            <a:t>Colapso de recursos y servicios </a:t>
          </a:r>
          <a:endParaRPr lang="es-CR" sz="1600" b="1" dirty="0"/>
        </a:p>
      </dgm:t>
    </dgm:pt>
    <dgm:pt modelId="{644EF6E6-485C-42C3-A46B-2627D002ED15}" type="parTrans" cxnId="{585760D8-CD1B-4A41-9A7C-7DF3B26D7931}">
      <dgm:prSet/>
      <dgm:spPr/>
      <dgm:t>
        <a:bodyPr/>
        <a:lstStyle/>
        <a:p>
          <a:endParaRPr lang="es-CR"/>
        </a:p>
      </dgm:t>
    </dgm:pt>
    <dgm:pt modelId="{B990F757-539A-4310-9DE8-61BF6FCF0E0E}" type="sibTrans" cxnId="{585760D8-CD1B-4A41-9A7C-7DF3B26D7931}">
      <dgm:prSet/>
      <dgm:spPr/>
      <dgm:t>
        <a:bodyPr/>
        <a:lstStyle/>
        <a:p>
          <a:endParaRPr lang="es-CR"/>
        </a:p>
      </dgm:t>
    </dgm:pt>
    <dgm:pt modelId="{19915AA7-38FE-4D68-9A57-2F1326095A54}">
      <dgm:prSet phldrT="[Texto]" custT="1"/>
      <dgm:spPr/>
      <dgm:t>
        <a:bodyPr/>
        <a:lstStyle/>
        <a:p>
          <a:r>
            <a:rPr lang="es-CR" sz="1600" b="1" dirty="0" smtClean="0"/>
            <a:t>Inequidad social </a:t>
          </a:r>
          <a:endParaRPr lang="es-CR" sz="1600" b="1" dirty="0"/>
        </a:p>
      </dgm:t>
    </dgm:pt>
    <dgm:pt modelId="{721D3744-678E-4B0B-80BF-AA6D6D36FAAC}" type="parTrans" cxnId="{A4032356-8487-489B-9AB9-77CDE4B4E886}">
      <dgm:prSet/>
      <dgm:spPr/>
      <dgm:t>
        <a:bodyPr/>
        <a:lstStyle/>
        <a:p>
          <a:endParaRPr lang="es-CR"/>
        </a:p>
      </dgm:t>
    </dgm:pt>
    <dgm:pt modelId="{3A799F90-4997-422C-9011-299693A9990E}" type="sibTrans" cxnId="{A4032356-8487-489B-9AB9-77CDE4B4E886}">
      <dgm:prSet/>
      <dgm:spPr/>
      <dgm:t>
        <a:bodyPr/>
        <a:lstStyle/>
        <a:p>
          <a:endParaRPr lang="es-CR"/>
        </a:p>
      </dgm:t>
    </dgm:pt>
    <dgm:pt modelId="{CCA7735F-C8E0-425B-95B9-424ADC101A83}">
      <dgm:prSet custT="1"/>
      <dgm:spPr/>
      <dgm:t>
        <a:bodyPr/>
        <a:lstStyle/>
        <a:p>
          <a:r>
            <a:rPr lang="es-CR" sz="1600" b="1" dirty="0" smtClean="0"/>
            <a:t>Mitigación y prevención ante riesgo de desastres</a:t>
          </a:r>
          <a:endParaRPr lang="es-CR" sz="1600" b="1" dirty="0"/>
        </a:p>
      </dgm:t>
    </dgm:pt>
    <dgm:pt modelId="{6F957AA7-8E32-4C28-91EE-EBBD5EA5F5F0}" type="parTrans" cxnId="{2D7A0A96-0E83-45C4-8D7F-17676B158BB5}">
      <dgm:prSet/>
      <dgm:spPr/>
      <dgm:t>
        <a:bodyPr/>
        <a:lstStyle/>
        <a:p>
          <a:endParaRPr lang="es-CR"/>
        </a:p>
      </dgm:t>
    </dgm:pt>
    <dgm:pt modelId="{91A89475-E4AB-47E6-86FD-F3354C6A675B}" type="sibTrans" cxnId="{2D7A0A96-0E83-45C4-8D7F-17676B158BB5}">
      <dgm:prSet/>
      <dgm:spPr/>
      <dgm:t>
        <a:bodyPr/>
        <a:lstStyle/>
        <a:p>
          <a:endParaRPr lang="es-CR"/>
        </a:p>
      </dgm:t>
    </dgm:pt>
    <dgm:pt modelId="{74057A20-AD35-4655-BF58-5FFC657C8AD9}" type="pres">
      <dgm:prSet presAssocID="{02A59304-4857-4E65-90AA-8403971DF9E1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CR"/>
        </a:p>
      </dgm:t>
    </dgm:pt>
    <dgm:pt modelId="{E899F013-94A0-4015-AC5B-FFAD56F3408D}" type="pres">
      <dgm:prSet presAssocID="{081F3A4D-AC7E-4FE1-A119-36928D07D681}" presName="centerShape" presStyleLbl="node0" presStyleIdx="0" presStyleCnt="1"/>
      <dgm:spPr/>
      <dgm:t>
        <a:bodyPr/>
        <a:lstStyle/>
        <a:p>
          <a:endParaRPr lang="es-CR"/>
        </a:p>
      </dgm:t>
    </dgm:pt>
    <dgm:pt modelId="{5B040766-A012-4EE6-9DC9-BF1532A16BDE}" type="pres">
      <dgm:prSet presAssocID="{B112F46A-472F-4D9B-B83C-B5327E228724}" presName="parTrans" presStyleLbl="sibTrans2D1" presStyleIdx="0" presStyleCnt="5"/>
      <dgm:spPr/>
      <dgm:t>
        <a:bodyPr/>
        <a:lstStyle/>
        <a:p>
          <a:endParaRPr lang="es-CR"/>
        </a:p>
      </dgm:t>
    </dgm:pt>
    <dgm:pt modelId="{D06D4DDA-ABA1-4CE1-9594-630D267E8A70}" type="pres">
      <dgm:prSet presAssocID="{B112F46A-472F-4D9B-B83C-B5327E228724}" presName="connectorText" presStyleLbl="sibTrans2D1" presStyleIdx="0" presStyleCnt="5"/>
      <dgm:spPr/>
      <dgm:t>
        <a:bodyPr/>
        <a:lstStyle/>
        <a:p>
          <a:endParaRPr lang="es-CR"/>
        </a:p>
      </dgm:t>
    </dgm:pt>
    <dgm:pt modelId="{4357196A-E35A-4667-B434-DAD7FB776217}" type="pres">
      <dgm:prSet presAssocID="{10F46CEA-FF6A-40FC-BCE0-86B6E878E1D7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EEB20549-65F7-4885-98A0-C0D0A835C817}" type="pres">
      <dgm:prSet presAssocID="{32F1C290-4334-4661-9457-1813842BC149}" presName="parTrans" presStyleLbl="sibTrans2D1" presStyleIdx="1" presStyleCnt="5"/>
      <dgm:spPr/>
      <dgm:t>
        <a:bodyPr/>
        <a:lstStyle/>
        <a:p>
          <a:endParaRPr lang="es-CR"/>
        </a:p>
      </dgm:t>
    </dgm:pt>
    <dgm:pt modelId="{A91D4A22-425E-4077-AAEC-F27CC27085B4}" type="pres">
      <dgm:prSet presAssocID="{32F1C290-4334-4661-9457-1813842BC149}" presName="connectorText" presStyleLbl="sibTrans2D1" presStyleIdx="1" presStyleCnt="5"/>
      <dgm:spPr/>
      <dgm:t>
        <a:bodyPr/>
        <a:lstStyle/>
        <a:p>
          <a:endParaRPr lang="es-CR"/>
        </a:p>
      </dgm:t>
    </dgm:pt>
    <dgm:pt modelId="{C2E5AF62-7C8B-4DEB-ABA4-F3ADF730C8F8}" type="pres">
      <dgm:prSet presAssocID="{BA5237EB-44EB-479C-953D-890AEB6EF67D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907A0697-ECEA-4497-98C4-5B591FD55551}" type="pres">
      <dgm:prSet presAssocID="{644EF6E6-485C-42C3-A46B-2627D002ED15}" presName="parTrans" presStyleLbl="sibTrans2D1" presStyleIdx="2" presStyleCnt="5"/>
      <dgm:spPr/>
      <dgm:t>
        <a:bodyPr/>
        <a:lstStyle/>
        <a:p>
          <a:endParaRPr lang="es-CR"/>
        </a:p>
      </dgm:t>
    </dgm:pt>
    <dgm:pt modelId="{CBB2EABC-975A-427C-8BF5-FFB75C48AA55}" type="pres">
      <dgm:prSet presAssocID="{644EF6E6-485C-42C3-A46B-2627D002ED15}" presName="connectorText" presStyleLbl="sibTrans2D1" presStyleIdx="2" presStyleCnt="5"/>
      <dgm:spPr/>
      <dgm:t>
        <a:bodyPr/>
        <a:lstStyle/>
        <a:p>
          <a:endParaRPr lang="es-CR"/>
        </a:p>
      </dgm:t>
    </dgm:pt>
    <dgm:pt modelId="{D54FA88E-1364-404E-9B01-D1384BEAF8EE}" type="pres">
      <dgm:prSet presAssocID="{41AF79F7-42FB-46B9-8EA4-61D0F1AB4C7A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4B1BAC28-F2B5-49CE-BAD4-48B06F73C175}" type="pres">
      <dgm:prSet presAssocID="{721D3744-678E-4B0B-80BF-AA6D6D36FAAC}" presName="parTrans" presStyleLbl="sibTrans2D1" presStyleIdx="3" presStyleCnt="5"/>
      <dgm:spPr/>
      <dgm:t>
        <a:bodyPr/>
        <a:lstStyle/>
        <a:p>
          <a:endParaRPr lang="es-CR"/>
        </a:p>
      </dgm:t>
    </dgm:pt>
    <dgm:pt modelId="{CEF8DB58-BE94-44BA-BDED-1710AF3499BB}" type="pres">
      <dgm:prSet presAssocID="{721D3744-678E-4B0B-80BF-AA6D6D36FAAC}" presName="connectorText" presStyleLbl="sibTrans2D1" presStyleIdx="3" presStyleCnt="5"/>
      <dgm:spPr/>
      <dgm:t>
        <a:bodyPr/>
        <a:lstStyle/>
        <a:p>
          <a:endParaRPr lang="es-CR"/>
        </a:p>
      </dgm:t>
    </dgm:pt>
    <dgm:pt modelId="{7DD48D79-3877-4F97-A38A-914258D13F22}" type="pres">
      <dgm:prSet presAssocID="{19915AA7-38FE-4D68-9A57-2F1326095A54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1D844C96-CA31-48E9-A543-66860BB07CC2}" type="pres">
      <dgm:prSet presAssocID="{6F957AA7-8E32-4C28-91EE-EBBD5EA5F5F0}" presName="parTrans" presStyleLbl="sibTrans2D1" presStyleIdx="4" presStyleCnt="5"/>
      <dgm:spPr/>
      <dgm:t>
        <a:bodyPr/>
        <a:lstStyle/>
        <a:p>
          <a:endParaRPr lang="es-CR"/>
        </a:p>
      </dgm:t>
    </dgm:pt>
    <dgm:pt modelId="{DA3F4D2A-C88F-4FEA-A9BF-AA171B7B9BFD}" type="pres">
      <dgm:prSet presAssocID="{6F957AA7-8E32-4C28-91EE-EBBD5EA5F5F0}" presName="connectorText" presStyleLbl="sibTrans2D1" presStyleIdx="4" presStyleCnt="5"/>
      <dgm:spPr/>
      <dgm:t>
        <a:bodyPr/>
        <a:lstStyle/>
        <a:p>
          <a:endParaRPr lang="es-CR"/>
        </a:p>
      </dgm:t>
    </dgm:pt>
    <dgm:pt modelId="{A8463393-92B2-4959-B426-2BC097E14E5C}" type="pres">
      <dgm:prSet presAssocID="{CCA7735F-C8E0-425B-95B9-424ADC101A83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</dgm:ptLst>
  <dgm:cxnLst>
    <dgm:cxn modelId="{56C032CE-B53B-40BD-B5F3-5910AEC0CE43}" type="presOf" srcId="{B112F46A-472F-4D9B-B83C-B5327E228724}" destId="{D06D4DDA-ABA1-4CE1-9594-630D267E8A70}" srcOrd="1" destOrd="0" presId="urn:microsoft.com/office/officeart/2005/8/layout/radial5"/>
    <dgm:cxn modelId="{AA60F54C-C03A-4337-82A6-580AE8A37254}" type="presOf" srcId="{CCA7735F-C8E0-425B-95B9-424ADC101A83}" destId="{A8463393-92B2-4959-B426-2BC097E14E5C}" srcOrd="0" destOrd="0" presId="urn:microsoft.com/office/officeart/2005/8/layout/radial5"/>
    <dgm:cxn modelId="{0D264917-A701-4DF6-9655-F719B200EFB6}" srcId="{081F3A4D-AC7E-4FE1-A119-36928D07D681}" destId="{10F46CEA-FF6A-40FC-BCE0-86B6E878E1D7}" srcOrd="0" destOrd="0" parTransId="{B112F46A-472F-4D9B-B83C-B5327E228724}" sibTransId="{FED5BCC4-F886-44F0-9766-D15AB265DB0E}"/>
    <dgm:cxn modelId="{585760D8-CD1B-4A41-9A7C-7DF3B26D7931}" srcId="{081F3A4D-AC7E-4FE1-A119-36928D07D681}" destId="{41AF79F7-42FB-46B9-8EA4-61D0F1AB4C7A}" srcOrd="2" destOrd="0" parTransId="{644EF6E6-485C-42C3-A46B-2627D002ED15}" sibTransId="{B990F757-539A-4310-9DE8-61BF6FCF0E0E}"/>
    <dgm:cxn modelId="{48CCB139-0740-42F2-A1C6-E39CAC5E4135}" srcId="{081F3A4D-AC7E-4FE1-A119-36928D07D681}" destId="{BA5237EB-44EB-479C-953D-890AEB6EF67D}" srcOrd="1" destOrd="0" parTransId="{32F1C290-4334-4661-9457-1813842BC149}" sibTransId="{60E3024D-171F-497F-B110-24089352A1DA}"/>
    <dgm:cxn modelId="{BC9C64F5-EF63-4E37-A412-3C82891566B4}" type="presOf" srcId="{BA5237EB-44EB-479C-953D-890AEB6EF67D}" destId="{C2E5AF62-7C8B-4DEB-ABA4-F3ADF730C8F8}" srcOrd="0" destOrd="0" presId="urn:microsoft.com/office/officeart/2005/8/layout/radial5"/>
    <dgm:cxn modelId="{2D7A0A96-0E83-45C4-8D7F-17676B158BB5}" srcId="{081F3A4D-AC7E-4FE1-A119-36928D07D681}" destId="{CCA7735F-C8E0-425B-95B9-424ADC101A83}" srcOrd="4" destOrd="0" parTransId="{6F957AA7-8E32-4C28-91EE-EBBD5EA5F5F0}" sibTransId="{91A89475-E4AB-47E6-86FD-F3354C6A675B}"/>
    <dgm:cxn modelId="{97B371AD-AEF7-4496-B9BA-987C8B6D303A}" type="presOf" srcId="{644EF6E6-485C-42C3-A46B-2627D002ED15}" destId="{907A0697-ECEA-4497-98C4-5B591FD55551}" srcOrd="0" destOrd="0" presId="urn:microsoft.com/office/officeart/2005/8/layout/radial5"/>
    <dgm:cxn modelId="{6C31244F-F305-494D-90D9-69C2BB689FBD}" type="presOf" srcId="{6F957AA7-8E32-4C28-91EE-EBBD5EA5F5F0}" destId="{DA3F4D2A-C88F-4FEA-A9BF-AA171B7B9BFD}" srcOrd="1" destOrd="0" presId="urn:microsoft.com/office/officeart/2005/8/layout/radial5"/>
    <dgm:cxn modelId="{79E845B8-81BE-4BFE-A37C-7DD14C1538AF}" srcId="{02A59304-4857-4E65-90AA-8403971DF9E1}" destId="{081F3A4D-AC7E-4FE1-A119-36928D07D681}" srcOrd="0" destOrd="0" parTransId="{EA931244-7729-45E5-9DBC-2215360E8EA2}" sibTransId="{9A9E0295-05A6-406F-AD88-2E484BA8CA0E}"/>
    <dgm:cxn modelId="{62AE61A9-BFF8-4F8A-9F87-BFC7E4A011EE}" type="presOf" srcId="{10F46CEA-FF6A-40FC-BCE0-86B6E878E1D7}" destId="{4357196A-E35A-4667-B434-DAD7FB776217}" srcOrd="0" destOrd="0" presId="urn:microsoft.com/office/officeart/2005/8/layout/radial5"/>
    <dgm:cxn modelId="{CC78B9F7-ED9B-4E67-BDEF-1600800586EB}" type="presOf" srcId="{6F957AA7-8E32-4C28-91EE-EBBD5EA5F5F0}" destId="{1D844C96-CA31-48E9-A543-66860BB07CC2}" srcOrd="0" destOrd="0" presId="urn:microsoft.com/office/officeart/2005/8/layout/radial5"/>
    <dgm:cxn modelId="{81A400D1-C85C-4EAF-8A53-316380F05345}" type="presOf" srcId="{644EF6E6-485C-42C3-A46B-2627D002ED15}" destId="{CBB2EABC-975A-427C-8BF5-FFB75C48AA55}" srcOrd="1" destOrd="0" presId="urn:microsoft.com/office/officeart/2005/8/layout/radial5"/>
    <dgm:cxn modelId="{0F4DDE6D-202C-4CD5-950B-D292D02B4AEE}" type="presOf" srcId="{B112F46A-472F-4D9B-B83C-B5327E228724}" destId="{5B040766-A012-4EE6-9DC9-BF1532A16BDE}" srcOrd="0" destOrd="0" presId="urn:microsoft.com/office/officeart/2005/8/layout/radial5"/>
    <dgm:cxn modelId="{E1F5B3E0-0FD3-4766-A4E7-9B82060E8336}" type="presOf" srcId="{721D3744-678E-4B0B-80BF-AA6D6D36FAAC}" destId="{CEF8DB58-BE94-44BA-BDED-1710AF3499BB}" srcOrd="1" destOrd="0" presId="urn:microsoft.com/office/officeart/2005/8/layout/radial5"/>
    <dgm:cxn modelId="{4A7E37C9-1EE3-4FC8-BE8D-E21FA5CD1E81}" type="presOf" srcId="{32F1C290-4334-4661-9457-1813842BC149}" destId="{A91D4A22-425E-4077-AAEC-F27CC27085B4}" srcOrd="1" destOrd="0" presId="urn:microsoft.com/office/officeart/2005/8/layout/radial5"/>
    <dgm:cxn modelId="{C0036AE1-926D-4A12-8680-F282E8CEB859}" type="presOf" srcId="{721D3744-678E-4B0B-80BF-AA6D6D36FAAC}" destId="{4B1BAC28-F2B5-49CE-BAD4-48B06F73C175}" srcOrd="0" destOrd="0" presId="urn:microsoft.com/office/officeart/2005/8/layout/radial5"/>
    <dgm:cxn modelId="{87E0FD75-6393-437C-A710-9AD49A32E2B4}" type="presOf" srcId="{32F1C290-4334-4661-9457-1813842BC149}" destId="{EEB20549-65F7-4885-98A0-C0D0A835C817}" srcOrd="0" destOrd="0" presId="urn:microsoft.com/office/officeart/2005/8/layout/radial5"/>
    <dgm:cxn modelId="{762FC14F-B600-4947-85EA-FDD887BBDA03}" type="presOf" srcId="{081F3A4D-AC7E-4FE1-A119-36928D07D681}" destId="{E899F013-94A0-4015-AC5B-FFAD56F3408D}" srcOrd="0" destOrd="0" presId="urn:microsoft.com/office/officeart/2005/8/layout/radial5"/>
    <dgm:cxn modelId="{2428DD31-9680-4DF5-ADB3-279527452042}" type="presOf" srcId="{02A59304-4857-4E65-90AA-8403971DF9E1}" destId="{74057A20-AD35-4655-BF58-5FFC657C8AD9}" srcOrd="0" destOrd="0" presId="urn:microsoft.com/office/officeart/2005/8/layout/radial5"/>
    <dgm:cxn modelId="{5B0FB543-AF17-4BAC-B486-ABFAB4736992}" type="presOf" srcId="{19915AA7-38FE-4D68-9A57-2F1326095A54}" destId="{7DD48D79-3877-4F97-A38A-914258D13F22}" srcOrd="0" destOrd="0" presId="urn:microsoft.com/office/officeart/2005/8/layout/radial5"/>
    <dgm:cxn modelId="{AEBC3B04-6DEB-4698-8CBE-1FEC8D88AC03}" type="presOf" srcId="{41AF79F7-42FB-46B9-8EA4-61D0F1AB4C7A}" destId="{D54FA88E-1364-404E-9B01-D1384BEAF8EE}" srcOrd="0" destOrd="0" presId="urn:microsoft.com/office/officeart/2005/8/layout/radial5"/>
    <dgm:cxn modelId="{A4032356-8487-489B-9AB9-77CDE4B4E886}" srcId="{081F3A4D-AC7E-4FE1-A119-36928D07D681}" destId="{19915AA7-38FE-4D68-9A57-2F1326095A54}" srcOrd="3" destOrd="0" parTransId="{721D3744-678E-4B0B-80BF-AA6D6D36FAAC}" sibTransId="{3A799F90-4997-422C-9011-299693A9990E}"/>
    <dgm:cxn modelId="{6F068D3F-0423-46C9-B382-FA6E3A1A2E32}" type="presParOf" srcId="{74057A20-AD35-4655-BF58-5FFC657C8AD9}" destId="{E899F013-94A0-4015-AC5B-FFAD56F3408D}" srcOrd="0" destOrd="0" presId="urn:microsoft.com/office/officeart/2005/8/layout/radial5"/>
    <dgm:cxn modelId="{BCB42CA2-26B6-4304-AF70-8E08A58B0308}" type="presParOf" srcId="{74057A20-AD35-4655-BF58-5FFC657C8AD9}" destId="{5B040766-A012-4EE6-9DC9-BF1532A16BDE}" srcOrd="1" destOrd="0" presId="urn:microsoft.com/office/officeart/2005/8/layout/radial5"/>
    <dgm:cxn modelId="{A43EF9F2-1A87-4B7D-8767-2076629C9AA4}" type="presParOf" srcId="{5B040766-A012-4EE6-9DC9-BF1532A16BDE}" destId="{D06D4DDA-ABA1-4CE1-9594-630D267E8A70}" srcOrd="0" destOrd="0" presId="urn:microsoft.com/office/officeart/2005/8/layout/radial5"/>
    <dgm:cxn modelId="{C8AFEAC3-2866-4AF0-8AE1-D560C5E50DE3}" type="presParOf" srcId="{74057A20-AD35-4655-BF58-5FFC657C8AD9}" destId="{4357196A-E35A-4667-B434-DAD7FB776217}" srcOrd="2" destOrd="0" presId="urn:microsoft.com/office/officeart/2005/8/layout/radial5"/>
    <dgm:cxn modelId="{8A56D56E-A5BF-48A7-8817-828CD5AF99AD}" type="presParOf" srcId="{74057A20-AD35-4655-BF58-5FFC657C8AD9}" destId="{EEB20549-65F7-4885-98A0-C0D0A835C817}" srcOrd="3" destOrd="0" presId="urn:microsoft.com/office/officeart/2005/8/layout/radial5"/>
    <dgm:cxn modelId="{C5CCA5D9-B702-4B2C-A0C6-EA01B4358B88}" type="presParOf" srcId="{EEB20549-65F7-4885-98A0-C0D0A835C817}" destId="{A91D4A22-425E-4077-AAEC-F27CC27085B4}" srcOrd="0" destOrd="0" presId="urn:microsoft.com/office/officeart/2005/8/layout/radial5"/>
    <dgm:cxn modelId="{E49D2FF9-0AD2-42B0-BF61-B4A031562D9D}" type="presParOf" srcId="{74057A20-AD35-4655-BF58-5FFC657C8AD9}" destId="{C2E5AF62-7C8B-4DEB-ABA4-F3ADF730C8F8}" srcOrd="4" destOrd="0" presId="urn:microsoft.com/office/officeart/2005/8/layout/radial5"/>
    <dgm:cxn modelId="{BA3C9002-D22B-47DC-BF5D-FF3EE3874AEB}" type="presParOf" srcId="{74057A20-AD35-4655-BF58-5FFC657C8AD9}" destId="{907A0697-ECEA-4497-98C4-5B591FD55551}" srcOrd="5" destOrd="0" presId="urn:microsoft.com/office/officeart/2005/8/layout/radial5"/>
    <dgm:cxn modelId="{FBA6959A-C341-4A2E-8C19-15821E48F243}" type="presParOf" srcId="{907A0697-ECEA-4497-98C4-5B591FD55551}" destId="{CBB2EABC-975A-427C-8BF5-FFB75C48AA55}" srcOrd="0" destOrd="0" presId="urn:microsoft.com/office/officeart/2005/8/layout/radial5"/>
    <dgm:cxn modelId="{E14A3F7F-3675-4BFE-AB10-498F6AB036A2}" type="presParOf" srcId="{74057A20-AD35-4655-BF58-5FFC657C8AD9}" destId="{D54FA88E-1364-404E-9B01-D1384BEAF8EE}" srcOrd="6" destOrd="0" presId="urn:microsoft.com/office/officeart/2005/8/layout/radial5"/>
    <dgm:cxn modelId="{18528762-E5B2-42C7-AEA6-E9C7B7E213FF}" type="presParOf" srcId="{74057A20-AD35-4655-BF58-5FFC657C8AD9}" destId="{4B1BAC28-F2B5-49CE-BAD4-48B06F73C175}" srcOrd="7" destOrd="0" presId="urn:microsoft.com/office/officeart/2005/8/layout/radial5"/>
    <dgm:cxn modelId="{2F19A0BC-F941-48B1-AA10-12D3AC5D2961}" type="presParOf" srcId="{4B1BAC28-F2B5-49CE-BAD4-48B06F73C175}" destId="{CEF8DB58-BE94-44BA-BDED-1710AF3499BB}" srcOrd="0" destOrd="0" presId="urn:microsoft.com/office/officeart/2005/8/layout/radial5"/>
    <dgm:cxn modelId="{B091507F-00A6-4A65-87C6-2879F1FE456C}" type="presParOf" srcId="{74057A20-AD35-4655-BF58-5FFC657C8AD9}" destId="{7DD48D79-3877-4F97-A38A-914258D13F22}" srcOrd="8" destOrd="0" presId="urn:microsoft.com/office/officeart/2005/8/layout/radial5"/>
    <dgm:cxn modelId="{00B3E2F5-3B72-4F15-9473-959D335727C7}" type="presParOf" srcId="{74057A20-AD35-4655-BF58-5FFC657C8AD9}" destId="{1D844C96-CA31-48E9-A543-66860BB07CC2}" srcOrd="9" destOrd="0" presId="urn:microsoft.com/office/officeart/2005/8/layout/radial5"/>
    <dgm:cxn modelId="{EC11D740-94BC-408A-831C-5C0E95DBC899}" type="presParOf" srcId="{1D844C96-CA31-48E9-A543-66860BB07CC2}" destId="{DA3F4D2A-C88F-4FEA-A9BF-AA171B7B9BFD}" srcOrd="0" destOrd="0" presId="urn:microsoft.com/office/officeart/2005/8/layout/radial5"/>
    <dgm:cxn modelId="{34E6AE48-5AB2-431C-8657-C67160798D41}" type="presParOf" srcId="{74057A20-AD35-4655-BF58-5FFC657C8AD9}" destId="{A8463393-92B2-4959-B426-2BC097E14E5C}" srcOrd="1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1C8120A-668F-4C93-B24B-7A46CD167121}" type="doc">
      <dgm:prSet loTypeId="urn:microsoft.com/office/officeart/2005/8/layout/process1" loCatId="process" qsTypeId="urn:microsoft.com/office/officeart/2005/8/quickstyle/simple1" qsCatId="simple" csTypeId="urn:microsoft.com/office/officeart/2005/8/colors/accent1_3" csCatId="accent1" phldr="1"/>
      <dgm:spPr/>
    </dgm:pt>
    <dgm:pt modelId="{929DF7EB-545D-4CEE-93CA-64ABAC338B8E}">
      <dgm:prSet phldrT="[Texto]"/>
      <dgm:spPr/>
      <dgm:t>
        <a:bodyPr/>
        <a:lstStyle/>
        <a:p>
          <a:r>
            <a:rPr lang="es-CR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Concepto reciente </a:t>
          </a:r>
          <a:endParaRPr lang="es-CR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A9A706E-D780-4E69-824C-B6C63B347C04}" type="parTrans" cxnId="{A7B1F75B-3DD4-4C9B-BAC5-7C5A2BA383C5}">
      <dgm:prSet/>
      <dgm:spPr/>
      <dgm:t>
        <a:bodyPr/>
        <a:lstStyle/>
        <a:p>
          <a:endParaRPr lang="es-CR"/>
        </a:p>
      </dgm:t>
    </dgm:pt>
    <dgm:pt modelId="{D9AF2D51-0972-453B-B089-BA145C860053}" type="sibTrans" cxnId="{A7B1F75B-3DD4-4C9B-BAC5-7C5A2BA383C5}">
      <dgm:prSet/>
      <dgm:spPr/>
      <dgm:t>
        <a:bodyPr/>
        <a:lstStyle/>
        <a:p>
          <a:endParaRPr lang="es-CR"/>
        </a:p>
      </dgm:t>
    </dgm:pt>
    <dgm:pt modelId="{AF582212-D39B-4B1A-846A-075B68B1A29B}">
      <dgm:prSet phldrT="[Texto]"/>
      <dgm:spPr/>
      <dgm:t>
        <a:bodyPr/>
        <a:lstStyle/>
        <a:p>
          <a:r>
            <a:rPr lang="es-CR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Ambiguo y variable </a:t>
          </a:r>
          <a:endParaRPr lang="es-CR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664C2EB-E9F7-4FAB-B559-466A4F64F66B}" type="parTrans" cxnId="{A1A04EE0-895D-444E-9072-764167550801}">
      <dgm:prSet/>
      <dgm:spPr/>
      <dgm:t>
        <a:bodyPr/>
        <a:lstStyle/>
        <a:p>
          <a:endParaRPr lang="es-CR"/>
        </a:p>
      </dgm:t>
    </dgm:pt>
    <dgm:pt modelId="{3A7D021A-599F-4534-8386-7961DF5844B4}" type="sibTrans" cxnId="{A1A04EE0-895D-444E-9072-764167550801}">
      <dgm:prSet/>
      <dgm:spPr/>
      <dgm:t>
        <a:bodyPr/>
        <a:lstStyle/>
        <a:p>
          <a:endParaRPr lang="es-CR"/>
        </a:p>
      </dgm:t>
    </dgm:pt>
    <dgm:pt modelId="{7C265803-C748-44EA-898F-FFF197187F4C}">
      <dgm:prSet phldrT="[Texto]"/>
      <dgm:spPr/>
      <dgm:t>
        <a:bodyPr/>
        <a:lstStyle/>
        <a:p>
          <a:r>
            <a:rPr lang="es-CR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Sin definición consensuada</a:t>
          </a:r>
          <a:endParaRPr lang="es-CR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0C79659-32B3-4A47-8CAD-AF464D0BF605}" type="parTrans" cxnId="{2BE422DF-5271-435E-A8D1-42D74BFDF4F8}">
      <dgm:prSet/>
      <dgm:spPr/>
      <dgm:t>
        <a:bodyPr/>
        <a:lstStyle/>
        <a:p>
          <a:endParaRPr lang="es-CR"/>
        </a:p>
      </dgm:t>
    </dgm:pt>
    <dgm:pt modelId="{08D8CD0E-37D0-4906-9FD0-19E8484AE80F}" type="sibTrans" cxnId="{2BE422DF-5271-435E-A8D1-42D74BFDF4F8}">
      <dgm:prSet/>
      <dgm:spPr/>
      <dgm:t>
        <a:bodyPr/>
        <a:lstStyle/>
        <a:p>
          <a:endParaRPr lang="es-CR"/>
        </a:p>
      </dgm:t>
    </dgm:pt>
    <dgm:pt modelId="{FF86E1F0-53BD-458D-A47C-3CB9880EA2ED}">
      <dgm:prSet/>
      <dgm:spPr/>
      <dgm:t>
        <a:bodyPr/>
        <a:lstStyle/>
        <a:p>
          <a:r>
            <a:rPr lang="es-CR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Múltiples significaciones</a:t>
          </a:r>
          <a:endParaRPr lang="es-CR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A332D13-13ED-481F-BECD-54864F3B39DB}" type="parTrans" cxnId="{FEB2798C-C842-496A-8E22-BAD959D67E15}">
      <dgm:prSet/>
      <dgm:spPr/>
      <dgm:t>
        <a:bodyPr/>
        <a:lstStyle/>
        <a:p>
          <a:endParaRPr lang="es-CR"/>
        </a:p>
      </dgm:t>
    </dgm:pt>
    <dgm:pt modelId="{61947473-193D-4008-AB3D-C7AE240B0C33}" type="sibTrans" cxnId="{FEB2798C-C842-496A-8E22-BAD959D67E15}">
      <dgm:prSet/>
      <dgm:spPr/>
      <dgm:t>
        <a:bodyPr/>
        <a:lstStyle/>
        <a:p>
          <a:endParaRPr lang="es-CR"/>
        </a:p>
      </dgm:t>
    </dgm:pt>
    <dgm:pt modelId="{EFD4B73B-8395-43A8-B579-FD91AD16C9A9}" type="pres">
      <dgm:prSet presAssocID="{B1C8120A-668F-4C93-B24B-7A46CD167121}" presName="Name0" presStyleCnt="0">
        <dgm:presLayoutVars>
          <dgm:dir/>
          <dgm:resizeHandles val="exact"/>
        </dgm:presLayoutVars>
      </dgm:prSet>
      <dgm:spPr/>
    </dgm:pt>
    <dgm:pt modelId="{C46CE48D-C9D0-49F0-80B9-0B33B8205D4D}" type="pres">
      <dgm:prSet presAssocID="{929DF7EB-545D-4CEE-93CA-64ABAC338B8E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F4E668AE-766B-4E1F-B098-8FAB543AFF1F}" type="pres">
      <dgm:prSet presAssocID="{D9AF2D51-0972-453B-B089-BA145C860053}" presName="sibTrans" presStyleLbl="sibTrans2D1" presStyleIdx="0" presStyleCnt="3"/>
      <dgm:spPr/>
      <dgm:t>
        <a:bodyPr/>
        <a:lstStyle/>
        <a:p>
          <a:endParaRPr lang="es-CR"/>
        </a:p>
      </dgm:t>
    </dgm:pt>
    <dgm:pt modelId="{B22D46CF-F1B3-462D-9079-D9034D930BC3}" type="pres">
      <dgm:prSet presAssocID="{D9AF2D51-0972-453B-B089-BA145C860053}" presName="connectorText" presStyleLbl="sibTrans2D1" presStyleIdx="0" presStyleCnt="3"/>
      <dgm:spPr/>
      <dgm:t>
        <a:bodyPr/>
        <a:lstStyle/>
        <a:p>
          <a:endParaRPr lang="es-CR"/>
        </a:p>
      </dgm:t>
    </dgm:pt>
    <dgm:pt modelId="{AA16BC11-08BC-4381-8538-02DAE5539508}" type="pres">
      <dgm:prSet presAssocID="{AF582212-D39B-4B1A-846A-075B68B1A29B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703E9BC9-735C-4106-86D4-3CAF42272FFB}" type="pres">
      <dgm:prSet presAssocID="{3A7D021A-599F-4534-8386-7961DF5844B4}" presName="sibTrans" presStyleLbl="sibTrans2D1" presStyleIdx="1" presStyleCnt="3"/>
      <dgm:spPr/>
      <dgm:t>
        <a:bodyPr/>
        <a:lstStyle/>
        <a:p>
          <a:endParaRPr lang="es-CR"/>
        </a:p>
      </dgm:t>
    </dgm:pt>
    <dgm:pt modelId="{4494024B-626F-45AC-B358-70329A50D13F}" type="pres">
      <dgm:prSet presAssocID="{3A7D021A-599F-4534-8386-7961DF5844B4}" presName="connectorText" presStyleLbl="sibTrans2D1" presStyleIdx="1" presStyleCnt="3"/>
      <dgm:spPr/>
      <dgm:t>
        <a:bodyPr/>
        <a:lstStyle/>
        <a:p>
          <a:endParaRPr lang="es-CR"/>
        </a:p>
      </dgm:t>
    </dgm:pt>
    <dgm:pt modelId="{1F23BEA4-7DD8-459F-BAD7-5DA79F0639E2}" type="pres">
      <dgm:prSet presAssocID="{FF86E1F0-53BD-458D-A47C-3CB9880EA2ED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13CE760B-EF83-4B73-BFDC-6278B604CBF7}" type="pres">
      <dgm:prSet presAssocID="{61947473-193D-4008-AB3D-C7AE240B0C33}" presName="sibTrans" presStyleLbl="sibTrans2D1" presStyleIdx="2" presStyleCnt="3"/>
      <dgm:spPr/>
      <dgm:t>
        <a:bodyPr/>
        <a:lstStyle/>
        <a:p>
          <a:endParaRPr lang="es-CR"/>
        </a:p>
      </dgm:t>
    </dgm:pt>
    <dgm:pt modelId="{9F91501B-D633-4703-BF2B-5533FF1F80FC}" type="pres">
      <dgm:prSet presAssocID="{61947473-193D-4008-AB3D-C7AE240B0C33}" presName="connectorText" presStyleLbl="sibTrans2D1" presStyleIdx="2" presStyleCnt="3"/>
      <dgm:spPr/>
      <dgm:t>
        <a:bodyPr/>
        <a:lstStyle/>
        <a:p>
          <a:endParaRPr lang="es-CR"/>
        </a:p>
      </dgm:t>
    </dgm:pt>
    <dgm:pt modelId="{4955A15C-C6CF-4B6C-914B-235E50C56C1A}" type="pres">
      <dgm:prSet presAssocID="{7C265803-C748-44EA-898F-FFF197187F4C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</dgm:ptLst>
  <dgm:cxnLst>
    <dgm:cxn modelId="{5784689B-F568-4125-B6B4-5F98551BB386}" type="presOf" srcId="{3A7D021A-599F-4534-8386-7961DF5844B4}" destId="{4494024B-626F-45AC-B358-70329A50D13F}" srcOrd="1" destOrd="0" presId="urn:microsoft.com/office/officeart/2005/8/layout/process1"/>
    <dgm:cxn modelId="{4F054A71-0179-46AC-AA57-6DB2AEC627D3}" type="presOf" srcId="{D9AF2D51-0972-453B-B089-BA145C860053}" destId="{B22D46CF-F1B3-462D-9079-D9034D930BC3}" srcOrd="1" destOrd="0" presId="urn:microsoft.com/office/officeart/2005/8/layout/process1"/>
    <dgm:cxn modelId="{D1B1C6FA-7E13-4F54-B61D-184956A57D1D}" type="presOf" srcId="{929DF7EB-545D-4CEE-93CA-64ABAC338B8E}" destId="{C46CE48D-C9D0-49F0-80B9-0B33B8205D4D}" srcOrd="0" destOrd="0" presId="urn:microsoft.com/office/officeart/2005/8/layout/process1"/>
    <dgm:cxn modelId="{CD312B73-2162-4563-956A-99C9D2430A37}" type="presOf" srcId="{AF582212-D39B-4B1A-846A-075B68B1A29B}" destId="{AA16BC11-08BC-4381-8538-02DAE5539508}" srcOrd="0" destOrd="0" presId="urn:microsoft.com/office/officeart/2005/8/layout/process1"/>
    <dgm:cxn modelId="{A7B1F75B-3DD4-4C9B-BAC5-7C5A2BA383C5}" srcId="{B1C8120A-668F-4C93-B24B-7A46CD167121}" destId="{929DF7EB-545D-4CEE-93CA-64ABAC338B8E}" srcOrd="0" destOrd="0" parTransId="{6A9A706E-D780-4E69-824C-B6C63B347C04}" sibTransId="{D9AF2D51-0972-453B-B089-BA145C860053}"/>
    <dgm:cxn modelId="{AE01F0F3-DBAE-4ED1-ACDA-557548B505A2}" type="presOf" srcId="{61947473-193D-4008-AB3D-C7AE240B0C33}" destId="{13CE760B-EF83-4B73-BFDC-6278B604CBF7}" srcOrd="0" destOrd="0" presId="urn:microsoft.com/office/officeart/2005/8/layout/process1"/>
    <dgm:cxn modelId="{A1A04EE0-895D-444E-9072-764167550801}" srcId="{B1C8120A-668F-4C93-B24B-7A46CD167121}" destId="{AF582212-D39B-4B1A-846A-075B68B1A29B}" srcOrd="1" destOrd="0" parTransId="{8664C2EB-E9F7-4FAB-B559-466A4F64F66B}" sibTransId="{3A7D021A-599F-4534-8386-7961DF5844B4}"/>
    <dgm:cxn modelId="{D7CFE141-DBF7-4A7C-85F4-3A5A8834422E}" type="presOf" srcId="{B1C8120A-668F-4C93-B24B-7A46CD167121}" destId="{EFD4B73B-8395-43A8-B579-FD91AD16C9A9}" srcOrd="0" destOrd="0" presId="urn:microsoft.com/office/officeart/2005/8/layout/process1"/>
    <dgm:cxn modelId="{0A94F180-1F14-4AA0-A7CA-74DBB74CC35C}" type="presOf" srcId="{7C265803-C748-44EA-898F-FFF197187F4C}" destId="{4955A15C-C6CF-4B6C-914B-235E50C56C1A}" srcOrd="0" destOrd="0" presId="urn:microsoft.com/office/officeart/2005/8/layout/process1"/>
    <dgm:cxn modelId="{C67C968E-7FAA-44C0-A7E8-FA3D10D61D7F}" type="presOf" srcId="{3A7D021A-599F-4534-8386-7961DF5844B4}" destId="{703E9BC9-735C-4106-86D4-3CAF42272FFB}" srcOrd="0" destOrd="0" presId="urn:microsoft.com/office/officeart/2005/8/layout/process1"/>
    <dgm:cxn modelId="{FEB2798C-C842-496A-8E22-BAD959D67E15}" srcId="{B1C8120A-668F-4C93-B24B-7A46CD167121}" destId="{FF86E1F0-53BD-458D-A47C-3CB9880EA2ED}" srcOrd="2" destOrd="0" parTransId="{8A332D13-13ED-481F-BECD-54864F3B39DB}" sibTransId="{61947473-193D-4008-AB3D-C7AE240B0C33}"/>
    <dgm:cxn modelId="{2BE422DF-5271-435E-A8D1-42D74BFDF4F8}" srcId="{B1C8120A-668F-4C93-B24B-7A46CD167121}" destId="{7C265803-C748-44EA-898F-FFF197187F4C}" srcOrd="3" destOrd="0" parTransId="{70C79659-32B3-4A47-8CAD-AF464D0BF605}" sibTransId="{08D8CD0E-37D0-4906-9FD0-19E8484AE80F}"/>
    <dgm:cxn modelId="{9206D7E8-B114-4DB3-91CA-1C2734A9A20C}" type="presOf" srcId="{61947473-193D-4008-AB3D-C7AE240B0C33}" destId="{9F91501B-D633-4703-BF2B-5533FF1F80FC}" srcOrd="1" destOrd="0" presId="urn:microsoft.com/office/officeart/2005/8/layout/process1"/>
    <dgm:cxn modelId="{72597ABF-0E8D-4C4E-B13F-79CC75EB21AB}" type="presOf" srcId="{D9AF2D51-0972-453B-B089-BA145C860053}" destId="{F4E668AE-766B-4E1F-B098-8FAB543AFF1F}" srcOrd="0" destOrd="0" presId="urn:microsoft.com/office/officeart/2005/8/layout/process1"/>
    <dgm:cxn modelId="{9D91EDCD-BBD8-48C0-BEAD-90C935E06FF0}" type="presOf" srcId="{FF86E1F0-53BD-458D-A47C-3CB9880EA2ED}" destId="{1F23BEA4-7DD8-459F-BAD7-5DA79F0639E2}" srcOrd="0" destOrd="0" presId="urn:microsoft.com/office/officeart/2005/8/layout/process1"/>
    <dgm:cxn modelId="{C7C476A5-510B-443A-B361-0A2FEA4A8523}" type="presParOf" srcId="{EFD4B73B-8395-43A8-B579-FD91AD16C9A9}" destId="{C46CE48D-C9D0-49F0-80B9-0B33B8205D4D}" srcOrd="0" destOrd="0" presId="urn:microsoft.com/office/officeart/2005/8/layout/process1"/>
    <dgm:cxn modelId="{CD15DCDF-37CC-48D0-8D91-754CB370D29F}" type="presParOf" srcId="{EFD4B73B-8395-43A8-B579-FD91AD16C9A9}" destId="{F4E668AE-766B-4E1F-B098-8FAB543AFF1F}" srcOrd="1" destOrd="0" presId="urn:microsoft.com/office/officeart/2005/8/layout/process1"/>
    <dgm:cxn modelId="{36D2D15E-BDEC-40A2-98F0-142F1CA11C97}" type="presParOf" srcId="{F4E668AE-766B-4E1F-B098-8FAB543AFF1F}" destId="{B22D46CF-F1B3-462D-9079-D9034D930BC3}" srcOrd="0" destOrd="0" presId="urn:microsoft.com/office/officeart/2005/8/layout/process1"/>
    <dgm:cxn modelId="{420FAFFE-4619-4486-9AB0-0E0CC95ACC51}" type="presParOf" srcId="{EFD4B73B-8395-43A8-B579-FD91AD16C9A9}" destId="{AA16BC11-08BC-4381-8538-02DAE5539508}" srcOrd="2" destOrd="0" presId="urn:microsoft.com/office/officeart/2005/8/layout/process1"/>
    <dgm:cxn modelId="{887461A8-07C1-4134-AF48-21BA2D86D6FB}" type="presParOf" srcId="{EFD4B73B-8395-43A8-B579-FD91AD16C9A9}" destId="{703E9BC9-735C-4106-86D4-3CAF42272FFB}" srcOrd="3" destOrd="0" presId="urn:microsoft.com/office/officeart/2005/8/layout/process1"/>
    <dgm:cxn modelId="{9087E0CB-3B1A-49C3-A730-152E72BC470F}" type="presParOf" srcId="{703E9BC9-735C-4106-86D4-3CAF42272FFB}" destId="{4494024B-626F-45AC-B358-70329A50D13F}" srcOrd="0" destOrd="0" presId="urn:microsoft.com/office/officeart/2005/8/layout/process1"/>
    <dgm:cxn modelId="{101CF9CB-EC32-4BA9-B321-E50E74EF4C63}" type="presParOf" srcId="{EFD4B73B-8395-43A8-B579-FD91AD16C9A9}" destId="{1F23BEA4-7DD8-459F-BAD7-5DA79F0639E2}" srcOrd="4" destOrd="0" presId="urn:microsoft.com/office/officeart/2005/8/layout/process1"/>
    <dgm:cxn modelId="{8CC2C9F8-8E15-4E99-A8F4-5FE58BBC6A48}" type="presParOf" srcId="{EFD4B73B-8395-43A8-B579-FD91AD16C9A9}" destId="{13CE760B-EF83-4B73-BFDC-6278B604CBF7}" srcOrd="5" destOrd="0" presId="urn:microsoft.com/office/officeart/2005/8/layout/process1"/>
    <dgm:cxn modelId="{16B202AA-907A-429C-B00E-CCCB06DD70A2}" type="presParOf" srcId="{13CE760B-EF83-4B73-BFDC-6278B604CBF7}" destId="{9F91501B-D633-4703-BF2B-5533FF1F80FC}" srcOrd="0" destOrd="0" presId="urn:microsoft.com/office/officeart/2005/8/layout/process1"/>
    <dgm:cxn modelId="{FBB3F346-F093-4BEE-A4BE-0938C847EFBB}" type="presParOf" srcId="{EFD4B73B-8395-43A8-B579-FD91AD16C9A9}" destId="{4955A15C-C6CF-4B6C-914B-235E50C56C1A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DC5FD18-7818-4EFE-AB20-41FA5462B263}" type="doc">
      <dgm:prSet loTypeId="urn:microsoft.com/office/officeart/2005/8/layout/default" loCatId="list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endParaRPr lang="es-CR"/>
        </a:p>
      </dgm:t>
    </dgm:pt>
    <dgm:pt modelId="{DA427B53-EA5D-4534-B03B-0EB57D2978DC}">
      <dgm:prSet phldrT="[Texto]"/>
      <dgm:spPr/>
      <dgm:t>
        <a:bodyPr/>
        <a:lstStyle/>
        <a:p>
          <a:r>
            <a:rPr lang="es-CR" b="1" dirty="0" smtClean="0"/>
            <a:t>1. Adopción de las TIC</a:t>
          </a:r>
          <a:endParaRPr lang="es-CR" b="1" dirty="0"/>
        </a:p>
      </dgm:t>
    </dgm:pt>
    <dgm:pt modelId="{ED55305F-709D-4B76-A6EA-670258953296}" type="parTrans" cxnId="{0A980CAB-E61F-44C2-A976-E22FBF69F6CB}">
      <dgm:prSet/>
      <dgm:spPr/>
      <dgm:t>
        <a:bodyPr/>
        <a:lstStyle/>
        <a:p>
          <a:endParaRPr lang="es-CR"/>
        </a:p>
      </dgm:t>
    </dgm:pt>
    <dgm:pt modelId="{42F6A752-0190-4600-917C-BEB48241508E}" type="sibTrans" cxnId="{0A980CAB-E61F-44C2-A976-E22FBF69F6CB}">
      <dgm:prSet/>
      <dgm:spPr/>
      <dgm:t>
        <a:bodyPr/>
        <a:lstStyle/>
        <a:p>
          <a:endParaRPr lang="es-CR"/>
        </a:p>
      </dgm:t>
    </dgm:pt>
    <dgm:pt modelId="{77963D85-58F0-4DE5-9AD8-8B4D95D2DA38}">
      <dgm:prSet phldrT="[Texto]"/>
      <dgm:spPr/>
      <dgm:t>
        <a:bodyPr/>
        <a:lstStyle/>
        <a:p>
          <a:r>
            <a:rPr lang="es-CR" b="1" dirty="0" smtClean="0"/>
            <a:t>2. Sostenibilidad urbana</a:t>
          </a:r>
          <a:endParaRPr lang="es-CR" b="1" dirty="0"/>
        </a:p>
      </dgm:t>
    </dgm:pt>
    <dgm:pt modelId="{946E8FAC-6F7E-421B-A594-F7100FA6479C}" type="parTrans" cxnId="{FDF098CE-C73E-4C0F-AC08-B7F550D7EF8C}">
      <dgm:prSet/>
      <dgm:spPr/>
      <dgm:t>
        <a:bodyPr/>
        <a:lstStyle/>
        <a:p>
          <a:endParaRPr lang="es-CR"/>
        </a:p>
      </dgm:t>
    </dgm:pt>
    <dgm:pt modelId="{02879329-91B4-4C69-8B33-9760654D10A1}" type="sibTrans" cxnId="{FDF098CE-C73E-4C0F-AC08-B7F550D7EF8C}">
      <dgm:prSet/>
      <dgm:spPr/>
      <dgm:t>
        <a:bodyPr/>
        <a:lstStyle/>
        <a:p>
          <a:endParaRPr lang="es-CR"/>
        </a:p>
      </dgm:t>
    </dgm:pt>
    <dgm:pt modelId="{367ED95A-0C15-4ACB-9B84-72689982998F}">
      <dgm:prSet phldrT="[Texto]"/>
      <dgm:spPr/>
      <dgm:t>
        <a:bodyPr/>
        <a:lstStyle/>
        <a:p>
          <a:r>
            <a:rPr lang="es-CR" b="1" dirty="0" smtClean="0"/>
            <a:t>4. Aspectos culturales y sociales</a:t>
          </a:r>
          <a:endParaRPr lang="es-CR" b="1" dirty="0"/>
        </a:p>
      </dgm:t>
    </dgm:pt>
    <dgm:pt modelId="{E6E49334-A799-4712-86CA-C3C46F02C483}" type="parTrans" cxnId="{7449D7F1-CCE9-4584-AFBD-3A89A60953A5}">
      <dgm:prSet/>
      <dgm:spPr/>
      <dgm:t>
        <a:bodyPr/>
        <a:lstStyle/>
        <a:p>
          <a:endParaRPr lang="es-CR"/>
        </a:p>
      </dgm:t>
    </dgm:pt>
    <dgm:pt modelId="{62CF1F80-F371-45E1-A1A5-BDF5D71F5C29}" type="sibTrans" cxnId="{7449D7F1-CCE9-4584-AFBD-3A89A60953A5}">
      <dgm:prSet/>
      <dgm:spPr/>
      <dgm:t>
        <a:bodyPr/>
        <a:lstStyle/>
        <a:p>
          <a:endParaRPr lang="es-CR"/>
        </a:p>
      </dgm:t>
    </dgm:pt>
    <dgm:pt modelId="{BD6DF4B9-4420-4881-B79D-A646A5C78BC1}">
      <dgm:prSet/>
      <dgm:spPr/>
      <dgm:t>
        <a:bodyPr/>
        <a:lstStyle/>
        <a:p>
          <a:r>
            <a:rPr lang="es-CR" b="1" dirty="0" smtClean="0"/>
            <a:t>3. Innovación de la ciudad</a:t>
          </a:r>
          <a:endParaRPr lang="es-CR" b="1" dirty="0"/>
        </a:p>
      </dgm:t>
    </dgm:pt>
    <dgm:pt modelId="{22FEBE65-A60F-438F-95F0-5BDECD4F42F1}" type="parTrans" cxnId="{256F7291-C40B-4671-8112-D2CB020499A5}">
      <dgm:prSet/>
      <dgm:spPr/>
      <dgm:t>
        <a:bodyPr/>
        <a:lstStyle/>
        <a:p>
          <a:endParaRPr lang="es-CR"/>
        </a:p>
      </dgm:t>
    </dgm:pt>
    <dgm:pt modelId="{5CFD8F8C-E67F-4C16-A047-5380CDD05F02}" type="sibTrans" cxnId="{256F7291-C40B-4671-8112-D2CB020499A5}">
      <dgm:prSet/>
      <dgm:spPr/>
      <dgm:t>
        <a:bodyPr/>
        <a:lstStyle/>
        <a:p>
          <a:endParaRPr lang="es-CR"/>
        </a:p>
      </dgm:t>
    </dgm:pt>
    <dgm:pt modelId="{FC31A235-A91E-446D-A55F-B004BB6D6230}" type="pres">
      <dgm:prSet presAssocID="{BDC5FD18-7818-4EFE-AB20-41FA5462B26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R"/>
        </a:p>
      </dgm:t>
    </dgm:pt>
    <dgm:pt modelId="{92915E00-87CE-4B36-B5C0-D6D480BD48AC}" type="pres">
      <dgm:prSet presAssocID="{DA427B53-EA5D-4534-B03B-0EB57D2978DC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6F8C4A93-961B-4A39-9C1C-531643F7733C}" type="pres">
      <dgm:prSet presAssocID="{42F6A752-0190-4600-917C-BEB48241508E}" presName="sibTrans" presStyleCnt="0"/>
      <dgm:spPr/>
    </dgm:pt>
    <dgm:pt modelId="{853C8B5E-6BC2-4206-8D2A-26D32C0323C9}" type="pres">
      <dgm:prSet presAssocID="{77963D85-58F0-4DE5-9AD8-8B4D95D2DA38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F0AD764C-4B84-41A9-99E8-368FA9870BC7}" type="pres">
      <dgm:prSet presAssocID="{02879329-91B4-4C69-8B33-9760654D10A1}" presName="sibTrans" presStyleCnt="0"/>
      <dgm:spPr/>
    </dgm:pt>
    <dgm:pt modelId="{2D214112-2101-4950-ABC7-2E2198EFCDF3}" type="pres">
      <dgm:prSet presAssocID="{BD6DF4B9-4420-4881-B79D-A646A5C78BC1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B3A16CAD-DEBC-46A3-94D4-7104D91C4B35}" type="pres">
      <dgm:prSet presAssocID="{5CFD8F8C-E67F-4C16-A047-5380CDD05F02}" presName="sibTrans" presStyleCnt="0"/>
      <dgm:spPr/>
    </dgm:pt>
    <dgm:pt modelId="{BDC5B5ED-7595-4ED2-9DCB-70DB5F7345EA}" type="pres">
      <dgm:prSet presAssocID="{367ED95A-0C15-4ACB-9B84-72689982998F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</dgm:ptLst>
  <dgm:cxnLst>
    <dgm:cxn modelId="{256F7291-C40B-4671-8112-D2CB020499A5}" srcId="{BDC5FD18-7818-4EFE-AB20-41FA5462B263}" destId="{BD6DF4B9-4420-4881-B79D-A646A5C78BC1}" srcOrd="2" destOrd="0" parTransId="{22FEBE65-A60F-438F-95F0-5BDECD4F42F1}" sibTransId="{5CFD8F8C-E67F-4C16-A047-5380CDD05F02}"/>
    <dgm:cxn modelId="{FF8F58C0-F0B3-4058-9DF1-6F131697B10B}" type="presOf" srcId="{BDC5FD18-7818-4EFE-AB20-41FA5462B263}" destId="{FC31A235-A91E-446D-A55F-B004BB6D6230}" srcOrd="0" destOrd="0" presId="urn:microsoft.com/office/officeart/2005/8/layout/default"/>
    <dgm:cxn modelId="{0A980CAB-E61F-44C2-A976-E22FBF69F6CB}" srcId="{BDC5FD18-7818-4EFE-AB20-41FA5462B263}" destId="{DA427B53-EA5D-4534-B03B-0EB57D2978DC}" srcOrd="0" destOrd="0" parTransId="{ED55305F-709D-4B76-A6EA-670258953296}" sibTransId="{42F6A752-0190-4600-917C-BEB48241508E}"/>
    <dgm:cxn modelId="{9080CE8F-CB23-4252-8C50-84077F48DA68}" type="presOf" srcId="{77963D85-58F0-4DE5-9AD8-8B4D95D2DA38}" destId="{853C8B5E-6BC2-4206-8D2A-26D32C0323C9}" srcOrd="0" destOrd="0" presId="urn:microsoft.com/office/officeart/2005/8/layout/default"/>
    <dgm:cxn modelId="{7449D7F1-CCE9-4584-AFBD-3A89A60953A5}" srcId="{BDC5FD18-7818-4EFE-AB20-41FA5462B263}" destId="{367ED95A-0C15-4ACB-9B84-72689982998F}" srcOrd="3" destOrd="0" parTransId="{E6E49334-A799-4712-86CA-C3C46F02C483}" sibTransId="{62CF1F80-F371-45E1-A1A5-BDF5D71F5C29}"/>
    <dgm:cxn modelId="{4EDA0894-55AB-4109-A7A0-26C202722E09}" type="presOf" srcId="{DA427B53-EA5D-4534-B03B-0EB57D2978DC}" destId="{92915E00-87CE-4B36-B5C0-D6D480BD48AC}" srcOrd="0" destOrd="0" presId="urn:microsoft.com/office/officeart/2005/8/layout/default"/>
    <dgm:cxn modelId="{FDF098CE-C73E-4C0F-AC08-B7F550D7EF8C}" srcId="{BDC5FD18-7818-4EFE-AB20-41FA5462B263}" destId="{77963D85-58F0-4DE5-9AD8-8B4D95D2DA38}" srcOrd="1" destOrd="0" parTransId="{946E8FAC-6F7E-421B-A594-F7100FA6479C}" sibTransId="{02879329-91B4-4C69-8B33-9760654D10A1}"/>
    <dgm:cxn modelId="{21B068B0-4C7F-4456-B74F-62F03A024069}" type="presOf" srcId="{BD6DF4B9-4420-4881-B79D-A646A5C78BC1}" destId="{2D214112-2101-4950-ABC7-2E2198EFCDF3}" srcOrd="0" destOrd="0" presId="urn:microsoft.com/office/officeart/2005/8/layout/default"/>
    <dgm:cxn modelId="{ECC9752C-3019-45FD-84CD-8165E109521C}" type="presOf" srcId="{367ED95A-0C15-4ACB-9B84-72689982998F}" destId="{BDC5B5ED-7595-4ED2-9DCB-70DB5F7345EA}" srcOrd="0" destOrd="0" presId="urn:microsoft.com/office/officeart/2005/8/layout/default"/>
    <dgm:cxn modelId="{110D4F98-DE86-4489-8391-93BC8A50AF9E}" type="presParOf" srcId="{FC31A235-A91E-446D-A55F-B004BB6D6230}" destId="{92915E00-87CE-4B36-B5C0-D6D480BD48AC}" srcOrd="0" destOrd="0" presId="urn:microsoft.com/office/officeart/2005/8/layout/default"/>
    <dgm:cxn modelId="{09E7F635-3C93-45F7-834A-9FCD7D35F8B9}" type="presParOf" srcId="{FC31A235-A91E-446D-A55F-B004BB6D6230}" destId="{6F8C4A93-961B-4A39-9C1C-531643F7733C}" srcOrd="1" destOrd="0" presId="urn:microsoft.com/office/officeart/2005/8/layout/default"/>
    <dgm:cxn modelId="{B8020551-654D-4B8D-AD4E-9CE4F0106ED3}" type="presParOf" srcId="{FC31A235-A91E-446D-A55F-B004BB6D6230}" destId="{853C8B5E-6BC2-4206-8D2A-26D32C0323C9}" srcOrd="2" destOrd="0" presId="urn:microsoft.com/office/officeart/2005/8/layout/default"/>
    <dgm:cxn modelId="{3BB9E502-26DA-40D9-A2DE-ABCF9EEB8FDF}" type="presParOf" srcId="{FC31A235-A91E-446D-A55F-B004BB6D6230}" destId="{F0AD764C-4B84-41A9-99E8-368FA9870BC7}" srcOrd="3" destOrd="0" presId="urn:microsoft.com/office/officeart/2005/8/layout/default"/>
    <dgm:cxn modelId="{A95291DD-FC37-4990-A4A7-3E7F68E277FC}" type="presParOf" srcId="{FC31A235-A91E-446D-A55F-B004BB6D6230}" destId="{2D214112-2101-4950-ABC7-2E2198EFCDF3}" srcOrd="4" destOrd="0" presId="urn:microsoft.com/office/officeart/2005/8/layout/default"/>
    <dgm:cxn modelId="{6A458A70-60E3-4BA2-91C5-157A030214E3}" type="presParOf" srcId="{FC31A235-A91E-446D-A55F-B004BB6D6230}" destId="{B3A16CAD-DEBC-46A3-94D4-7104D91C4B35}" srcOrd="5" destOrd="0" presId="urn:microsoft.com/office/officeart/2005/8/layout/default"/>
    <dgm:cxn modelId="{F00B2E67-B213-44F2-B001-D6E14EE591E4}" type="presParOf" srcId="{FC31A235-A91E-446D-A55F-B004BB6D6230}" destId="{BDC5B5ED-7595-4ED2-9DCB-70DB5F7345EA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E916FE7-AF19-4305-88DB-BD941C5AF3EC}" type="doc">
      <dgm:prSet loTypeId="urn:microsoft.com/office/officeart/2005/8/layout/hierarchy2" loCatId="hierarchy" qsTypeId="urn:microsoft.com/office/officeart/2005/8/quickstyle/simple1" qsCatId="simple" csTypeId="urn:microsoft.com/office/officeart/2005/8/colors/accent1_5" csCatId="accent1" phldr="1"/>
      <dgm:spPr/>
      <dgm:t>
        <a:bodyPr/>
        <a:lstStyle/>
        <a:p>
          <a:endParaRPr lang="es-CR"/>
        </a:p>
      </dgm:t>
    </dgm:pt>
    <dgm:pt modelId="{88B46D1D-7536-408C-BA11-E61BD5E96452}">
      <dgm:prSet phldrT="[Texto]"/>
      <dgm:spPr/>
      <dgm:t>
        <a:bodyPr/>
        <a:lstStyle/>
        <a:p>
          <a:r>
            <a:rPr lang="es-CR" b="1" dirty="0" smtClean="0"/>
            <a:t>Soluciones tecnológicas</a:t>
          </a:r>
          <a:endParaRPr lang="es-CR" b="1" dirty="0"/>
        </a:p>
      </dgm:t>
    </dgm:pt>
    <dgm:pt modelId="{4FE10253-4B92-401B-B8B5-F9E285843794}" type="parTrans" cxnId="{E31A7641-C102-4888-BF71-E00BB5B6776E}">
      <dgm:prSet/>
      <dgm:spPr/>
      <dgm:t>
        <a:bodyPr/>
        <a:lstStyle/>
        <a:p>
          <a:endParaRPr lang="es-CR"/>
        </a:p>
      </dgm:t>
    </dgm:pt>
    <dgm:pt modelId="{4723A958-DC98-4099-95E2-49797ABA1A99}" type="sibTrans" cxnId="{E31A7641-C102-4888-BF71-E00BB5B6776E}">
      <dgm:prSet/>
      <dgm:spPr/>
      <dgm:t>
        <a:bodyPr/>
        <a:lstStyle/>
        <a:p>
          <a:endParaRPr lang="es-CR"/>
        </a:p>
      </dgm:t>
    </dgm:pt>
    <dgm:pt modelId="{61B2D999-00A5-45F8-8BF3-C1882143BF69}">
      <dgm:prSet phldrT="[Texto]"/>
      <dgm:spPr/>
      <dgm:t>
        <a:bodyPr/>
        <a:lstStyle/>
        <a:p>
          <a:r>
            <a:rPr lang="es-CR" b="1" dirty="0" smtClean="0"/>
            <a:t>Dinámica urbana</a:t>
          </a:r>
          <a:endParaRPr lang="es-CR" b="1" dirty="0"/>
        </a:p>
      </dgm:t>
    </dgm:pt>
    <dgm:pt modelId="{F36A6567-6EDB-4C2D-8A56-CABCFF591062}" type="parTrans" cxnId="{901DBE50-C648-4401-9DCE-5B1A011EB0F1}">
      <dgm:prSet/>
      <dgm:spPr/>
      <dgm:t>
        <a:bodyPr/>
        <a:lstStyle/>
        <a:p>
          <a:endParaRPr lang="es-CR"/>
        </a:p>
      </dgm:t>
    </dgm:pt>
    <dgm:pt modelId="{735DE580-7732-4C10-AF4F-CADE228E00EC}" type="sibTrans" cxnId="{901DBE50-C648-4401-9DCE-5B1A011EB0F1}">
      <dgm:prSet/>
      <dgm:spPr/>
      <dgm:t>
        <a:bodyPr/>
        <a:lstStyle/>
        <a:p>
          <a:endParaRPr lang="es-CR"/>
        </a:p>
      </dgm:t>
    </dgm:pt>
    <dgm:pt modelId="{E10F37D0-6675-4209-B024-11B6B28FA2F5}">
      <dgm:prSet/>
      <dgm:spPr/>
      <dgm:t>
        <a:bodyPr/>
        <a:lstStyle/>
        <a:p>
          <a:r>
            <a:rPr lang="es-CR" b="1" dirty="0" smtClean="0"/>
            <a:t>Gestión pública</a:t>
          </a:r>
          <a:endParaRPr lang="es-CR" b="1" dirty="0"/>
        </a:p>
      </dgm:t>
    </dgm:pt>
    <dgm:pt modelId="{6587BDF0-4AB8-4973-B4E3-F1465EB4538B}" type="parTrans" cxnId="{28169430-F50C-4E2B-9935-57EE5193C0ED}">
      <dgm:prSet/>
      <dgm:spPr/>
      <dgm:t>
        <a:bodyPr/>
        <a:lstStyle/>
        <a:p>
          <a:endParaRPr lang="es-CR"/>
        </a:p>
      </dgm:t>
    </dgm:pt>
    <dgm:pt modelId="{9F0D0EA2-05BA-438D-AE65-A3B8E1084169}" type="sibTrans" cxnId="{28169430-F50C-4E2B-9935-57EE5193C0ED}">
      <dgm:prSet/>
      <dgm:spPr/>
      <dgm:t>
        <a:bodyPr/>
        <a:lstStyle/>
        <a:p>
          <a:endParaRPr lang="es-CR"/>
        </a:p>
      </dgm:t>
    </dgm:pt>
    <dgm:pt modelId="{AC424398-D200-4171-9402-F9D96E8B14C0}">
      <dgm:prSet/>
      <dgm:spPr/>
      <dgm:t>
        <a:bodyPr/>
        <a:lstStyle/>
        <a:p>
          <a:r>
            <a:rPr lang="es-CR" b="1" dirty="0" smtClean="0"/>
            <a:t>Análisis de recursos urbanos</a:t>
          </a:r>
          <a:endParaRPr lang="es-CR" b="1" dirty="0"/>
        </a:p>
      </dgm:t>
    </dgm:pt>
    <dgm:pt modelId="{8A9A8041-976D-4F0B-96DD-4A120DF91932}" type="parTrans" cxnId="{3495E8EF-E36C-48B0-9E28-08A3F4BD0B61}">
      <dgm:prSet/>
      <dgm:spPr/>
      <dgm:t>
        <a:bodyPr/>
        <a:lstStyle/>
        <a:p>
          <a:endParaRPr lang="es-CR"/>
        </a:p>
      </dgm:t>
    </dgm:pt>
    <dgm:pt modelId="{20551CCE-0242-4204-A43E-73E72D2784BD}" type="sibTrans" cxnId="{3495E8EF-E36C-48B0-9E28-08A3F4BD0B61}">
      <dgm:prSet/>
      <dgm:spPr/>
      <dgm:t>
        <a:bodyPr/>
        <a:lstStyle/>
        <a:p>
          <a:endParaRPr lang="es-CR"/>
        </a:p>
      </dgm:t>
    </dgm:pt>
    <dgm:pt modelId="{53D55538-6816-43BB-BECB-1C26F879CA9F}">
      <dgm:prSet/>
      <dgm:spPr/>
      <dgm:t>
        <a:bodyPr/>
        <a:lstStyle/>
        <a:p>
          <a:r>
            <a:rPr lang="es-CR" b="1" dirty="0" smtClean="0"/>
            <a:t>Adaptación a cambios medioambientales</a:t>
          </a:r>
          <a:endParaRPr lang="es-CR" b="1" dirty="0"/>
        </a:p>
      </dgm:t>
    </dgm:pt>
    <dgm:pt modelId="{2AF8324B-CDCE-4799-AB90-1ED2CE767EE2}" type="parTrans" cxnId="{4D0F68CD-FA78-4818-8AA0-251F8B146FDD}">
      <dgm:prSet/>
      <dgm:spPr/>
      <dgm:t>
        <a:bodyPr/>
        <a:lstStyle/>
        <a:p>
          <a:endParaRPr lang="es-CR"/>
        </a:p>
      </dgm:t>
    </dgm:pt>
    <dgm:pt modelId="{25EBFAB2-1701-4B71-97DD-AE51B1472EF3}" type="sibTrans" cxnId="{4D0F68CD-FA78-4818-8AA0-251F8B146FDD}">
      <dgm:prSet/>
      <dgm:spPr/>
      <dgm:t>
        <a:bodyPr/>
        <a:lstStyle/>
        <a:p>
          <a:endParaRPr lang="es-CR"/>
        </a:p>
      </dgm:t>
    </dgm:pt>
    <dgm:pt modelId="{96DC4241-A4D2-410F-91D5-99CD9ACD2144}">
      <dgm:prSet/>
      <dgm:spPr/>
      <dgm:t>
        <a:bodyPr/>
        <a:lstStyle/>
        <a:p>
          <a:r>
            <a:rPr lang="es-CR" b="1" dirty="0" smtClean="0"/>
            <a:t>Impacto en servicios públicos</a:t>
          </a:r>
          <a:endParaRPr lang="es-CR" b="1" dirty="0"/>
        </a:p>
      </dgm:t>
    </dgm:pt>
    <dgm:pt modelId="{B8A6E082-60C5-40BE-A283-81746CEB628D}" type="parTrans" cxnId="{DD0578B2-7823-4932-AF80-65211B4F8540}">
      <dgm:prSet/>
      <dgm:spPr/>
      <dgm:t>
        <a:bodyPr/>
        <a:lstStyle/>
        <a:p>
          <a:endParaRPr lang="es-CR"/>
        </a:p>
      </dgm:t>
    </dgm:pt>
    <dgm:pt modelId="{A270FCAA-2D80-4032-BB11-57013E682EF7}" type="sibTrans" cxnId="{DD0578B2-7823-4932-AF80-65211B4F8540}">
      <dgm:prSet/>
      <dgm:spPr/>
      <dgm:t>
        <a:bodyPr/>
        <a:lstStyle/>
        <a:p>
          <a:endParaRPr lang="es-CR"/>
        </a:p>
      </dgm:t>
    </dgm:pt>
    <dgm:pt modelId="{9A9E8AC2-92DD-4A89-9F41-90CCF49F91FB}" type="pres">
      <dgm:prSet presAssocID="{7E916FE7-AF19-4305-88DB-BD941C5AF3EC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CR"/>
        </a:p>
      </dgm:t>
    </dgm:pt>
    <dgm:pt modelId="{D9CD300D-92A3-406C-B13A-2CAC1418A4E2}" type="pres">
      <dgm:prSet presAssocID="{88B46D1D-7536-408C-BA11-E61BD5E96452}" presName="root1" presStyleCnt="0"/>
      <dgm:spPr/>
    </dgm:pt>
    <dgm:pt modelId="{B877F184-BFE8-458A-992A-810C3A43DB55}" type="pres">
      <dgm:prSet presAssocID="{88B46D1D-7536-408C-BA11-E61BD5E96452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CR"/>
        </a:p>
      </dgm:t>
    </dgm:pt>
    <dgm:pt modelId="{820326D8-5C59-416F-A400-C6B510DD2428}" type="pres">
      <dgm:prSet presAssocID="{88B46D1D-7536-408C-BA11-E61BD5E96452}" presName="level2hierChild" presStyleCnt="0"/>
      <dgm:spPr/>
    </dgm:pt>
    <dgm:pt modelId="{8E9DF3E9-B361-4F10-909E-6AEB9C2C5464}" type="pres">
      <dgm:prSet presAssocID="{F36A6567-6EDB-4C2D-8A56-CABCFF591062}" presName="conn2-1" presStyleLbl="parChTrans1D2" presStyleIdx="0" presStyleCnt="5"/>
      <dgm:spPr/>
      <dgm:t>
        <a:bodyPr/>
        <a:lstStyle/>
        <a:p>
          <a:endParaRPr lang="es-CR"/>
        </a:p>
      </dgm:t>
    </dgm:pt>
    <dgm:pt modelId="{030E5DEA-26C0-40CE-96DD-E0F695202231}" type="pres">
      <dgm:prSet presAssocID="{F36A6567-6EDB-4C2D-8A56-CABCFF591062}" presName="connTx" presStyleLbl="parChTrans1D2" presStyleIdx="0" presStyleCnt="5"/>
      <dgm:spPr/>
      <dgm:t>
        <a:bodyPr/>
        <a:lstStyle/>
        <a:p>
          <a:endParaRPr lang="es-CR"/>
        </a:p>
      </dgm:t>
    </dgm:pt>
    <dgm:pt modelId="{83E36FD1-736A-41C5-8CBE-ECE4F91BB0F5}" type="pres">
      <dgm:prSet presAssocID="{61B2D999-00A5-45F8-8BF3-C1882143BF69}" presName="root2" presStyleCnt="0"/>
      <dgm:spPr/>
    </dgm:pt>
    <dgm:pt modelId="{F1913195-3F3E-463B-A4F7-D6CE9E9D6649}" type="pres">
      <dgm:prSet presAssocID="{61B2D999-00A5-45F8-8BF3-C1882143BF69}" presName="LevelTwoTextNode" presStyleLbl="node2" presStyleIdx="0" presStyleCnt="5">
        <dgm:presLayoutVars>
          <dgm:chPref val="3"/>
        </dgm:presLayoutVars>
      </dgm:prSet>
      <dgm:spPr/>
      <dgm:t>
        <a:bodyPr/>
        <a:lstStyle/>
        <a:p>
          <a:endParaRPr lang="es-CR"/>
        </a:p>
      </dgm:t>
    </dgm:pt>
    <dgm:pt modelId="{F2F3B414-B9EB-445A-9C7D-5EE71173EF09}" type="pres">
      <dgm:prSet presAssocID="{61B2D999-00A5-45F8-8BF3-C1882143BF69}" presName="level3hierChild" presStyleCnt="0"/>
      <dgm:spPr/>
    </dgm:pt>
    <dgm:pt modelId="{B1E66CDB-3237-4A80-8413-08029C612603}" type="pres">
      <dgm:prSet presAssocID="{6587BDF0-4AB8-4973-B4E3-F1465EB4538B}" presName="conn2-1" presStyleLbl="parChTrans1D2" presStyleIdx="1" presStyleCnt="5"/>
      <dgm:spPr/>
      <dgm:t>
        <a:bodyPr/>
        <a:lstStyle/>
        <a:p>
          <a:endParaRPr lang="es-CR"/>
        </a:p>
      </dgm:t>
    </dgm:pt>
    <dgm:pt modelId="{E83D636E-252D-44D0-BE54-077F779728FC}" type="pres">
      <dgm:prSet presAssocID="{6587BDF0-4AB8-4973-B4E3-F1465EB4538B}" presName="connTx" presStyleLbl="parChTrans1D2" presStyleIdx="1" presStyleCnt="5"/>
      <dgm:spPr/>
      <dgm:t>
        <a:bodyPr/>
        <a:lstStyle/>
        <a:p>
          <a:endParaRPr lang="es-CR"/>
        </a:p>
      </dgm:t>
    </dgm:pt>
    <dgm:pt modelId="{1855071F-B592-4660-89D1-DBA0AE0C07EC}" type="pres">
      <dgm:prSet presAssocID="{E10F37D0-6675-4209-B024-11B6B28FA2F5}" presName="root2" presStyleCnt="0"/>
      <dgm:spPr/>
    </dgm:pt>
    <dgm:pt modelId="{46C24AFF-8EB1-4FF1-AA2C-E1D7F5086B50}" type="pres">
      <dgm:prSet presAssocID="{E10F37D0-6675-4209-B024-11B6B28FA2F5}" presName="LevelTwoTextNode" presStyleLbl="node2" presStyleIdx="1" presStyleCnt="5">
        <dgm:presLayoutVars>
          <dgm:chPref val="3"/>
        </dgm:presLayoutVars>
      </dgm:prSet>
      <dgm:spPr/>
      <dgm:t>
        <a:bodyPr/>
        <a:lstStyle/>
        <a:p>
          <a:endParaRPr lang="es-CR"/>
        </a:p>
      </dgm:t>
    </dgm:pt>
    <dgm:pt modelId="{59221704-B62E-46D6-9C76-CB4F390578F6}" type="pres">
      <dgm:prSet presAssocID="{E10F37D0-6675-4209-B024-11B6B28FA2F5}" presName="level3hierChild" presStyleCnt="0"/>
      <dgm:spPr/>
    </dgm:pt>
    <dgm:pt modelId="{5168502F-9325-4C77-BCA4-B66CEED19175}" type="pres">
      <dgm:prSet presAssocID="{8A9A8041-976D-4F0B-96DD-4A120DF91932}" presName="conn2-1" presStyleLbl="parChTrans1D2" presStyleIdx="2" presStyleCnt="5"/>
      <dgm:spPr/>
      <dgm:t>
        <a:bodyPr/>
        <a:lstStyle/>
        <a:p>
          <a:endParaRPr lang="es-CR"/>
        </a:p>
      </dgm:t>
    </dgm:pt>
    <dgm:pt modelId="{6FD7BA41-9EA3-4B3A-8029-EDAD3B87B7BE}" type="pres">
      <dgm:prSet presAssocID="{8A9A8041-976D-4F0B-96DD-4A120DF91932}" presName="connTx" presStyleLbl="parChTrans1D2" presStyleIdx="2" presStyleCnt="5"/>
      <dgm:spPr/>
      <dgm:t>
        <a:bodyPr/>
        <a:lstStyle/>
        <a:p>
          <a:endParaRPr lang="es-CR"/>
        </a:p>
      </dgm:t>
    </dgm:pt>
    <dgm:pt modelId="{4B6B2F5A-BCFE-4810-BE45-755C56FB7554}" type="pres">
      <dgm:prSet presAssocID="{AC424398-D200-4171-9402-F9D96E8B14C0}" presName="root2" presStyleCnt="0"/>
      <dgm:spPr/>
    </dgm:pt>
    <dgm:pt modelId="{B19BD4E8-42E2-46CE-A859-E75A54FEA6DE}" type="pres">
      <dgm:prSet presAssocID="{AC424398-D200-4171-9402-F9D96E8B14C0}" presName="LevelTwoTextNode" presStyleLbl="node2" presStyleIdx="2" presStyleCnt="5">
        <dgm:presLayoutVars>
          <dgm:chPref val="3"/>
        </dgm:presLayoutVars>
      </dgm:prSet>
      <dgm:spPr/>
      <dgm:t>
        <a:bodyPr/>
        <a:lstStyle/>
        <a:p>
          <a:endParaRPr lang="es-CR"/>
        </a:p>
      </dgm:t>
    </dgm:pt>
    <dgm:pt modelId="{82B03203-91E6-4EE9-A7F2-4C19DBC0E327}" type="pres">
      <dgm:prSet presAssocID="{AC424398-D200-4171-9402-F9D96E8B14C0}" presName="level3hierChild" presStyleCnt="0"/>
      <dgm:spPr/>
    </dgm:pt>
    <dgm:pt modelId="{AC911F9F-916C-42E3-B357-5630263499F5}" type="pres">
      <dgm:prSet presAssocID="{2AF8324B-CDCE-4799-AB90-1ED2CE767EE2}" presName="conn2-1" presStyleLbl="parChTrans1D2" presStyleIdx="3" presStyleCnt="5"/>
      <dgm:spPr/>
      <dgm:t>
        <a:bodyPr/>
        <a:lstStyle/>
        <a:p>
          <a:endParaRPr lang="es-CR"/>
        </a:p>
      </dgm:t>
    </dgm:pt>
    <dgm:pt modelId="{ACE57DA1-0255-4203-B877-A5EFD613CF24}" type="pres">
      <dgm:prSet presAssocID="{2AF8324B-CDCE-4799-AB90-1ED2CE767EE2}" presName="connTx" presStyleLbl="parChTrans1D2" presStyleIdx="3" presStyleCnt="5"/>
      <dgm:spPr/>
      <dgm:t>
        <a:bodyPr/>
        <a:lstStyle/>
        <a:p>
          <a:endParaRPr lang="es-CR"/>
        </a:p>
      </dgm:t>
    </dgm:pt>
    <dgm:pt modelId="{858067AD-3914-4F9F-85C1-D4EBC0055AFD}" type="pres">
      <dgm:prSet presAssocID="{53D55538-6816-43BB-BECB-1C26F879CA9F}" presName="root2" presStyleCnt="0"/>
      <dgm:spPr/>
    </dgm:pt>
    <dgm:pt modelId="{A9AE3885-2ED5-438B-8592-5CFF524CB2A1}" type="pres">
      <dgm:prSet presAssocID="{53D55538-6816-43BB-BECB-1C26F879CA9F}" presName="LevelTwoTextNode" presStyleLbl="node2" presStyleIdx="3" presStyleCnt="5">
        <dgm:presLayoutVars>
          <dgm:chPref val="3"/>
        </dgm:presLayoutVars>
      </dgm:prSet>
      <dgm:spPr/>
      <dgm:t>
        <a:bodyPr/>
        <a:lstStyle/>
        <a:p>
          <a:endParaRPr lang="es-CR"/>
        </a:p>
      </dgm:t>
    </dgm:pt>
    <dgm:pt modelId="{719BCDF4-4EB6-4655-8619-41C00A875F39}" type="pres">
      <dgm:prSet presAssocID="{53D55538-6816-43BB-BECB-1C26F879CA9F}" presName="level3hierChild" presStyleCnt="0"/>
      <dgm:spPr/>
    </dgm:pt>
    <dgm:pt modelId="{A131013E-A696-4523-BB0C-DD3EBBA6769F}" type="pres">
      <dgm:prSet presAssocID="{B8A6E082-60C5-40BE-A283-81746CEB628D}" presName="conn2-1" presStyleLbl="parChTrans1D2" presStyleIdx="4" presStyleCnt="5"/>
      <dgm:spPr/>
      <dgm:t>
        <a:bodyPr/>
        <a:lstStyle/>
        <a:p>
          <a:endParaRPr lang="es-CR"/>
        </a:p>
      </dgm:t>
    </dgm:pt>
    <dgm:pt modelId="{A47C0B0B-3B3A-4580-9E7A-4641F3166C45}" type="pres">
      <dgm:prSet presAssocID="{B8A6E082-60C5-40BE-A283-81746CEB628D}" presName="connTx" presStyleLbl="parChTrans1D2" presStyleIdx="4" presStyleCnt="5"/>
      <dgm:spPr/>
      <dgm:t>
        <a:bodyPr/>
        <a:lstStyle/>
        <a:p>
          <a:endParaRPr lang="es-CR"/>
        </a:p>
      </dgm:t>
    </dgm:pt>
    <dgm:pt modelId="{297A9065-7AD1-45BA-AA08-010CC8483C08}" type="pres">
      <dgm:prSet presAssocID="{96DC4241-A4D2-410F-91D5-99CD9ACD2144}" presName="root2" presStyleCnt="0"/>
      <dgm:spPr/>
    </dgm:pt>
    <dgm:pt modelId="{8C3D4B69-6164-4AA2-87FA-A52A089342C0}" type="pres">
      <dgm:prSet presAssocID="{96DC4241-A4D2-410F-91D5-99CD9ACD2144}" presName="LevelTwoTextNode" presStyleLbl="node2" presStyleIdx="4" presStyleCnt="5">
        <dgm:presLayoutVars>
          <dgm:chPref val="3"/>
        </dgm:presLayoutVars>
      </dgm:prSet>
      <dgm:spPr/>
      <dgm:t>
        <a:bodyPr/>
        <a:lstStyle/>
        <a:p>
          <a:endParaRPr lang="es-CR"/>
        </a:p>
      </dgm:t>
    </dgm:pt>
    <dgm:pt modelId="{460B360A-B977-4859-B3F6-BCE4FAFD18EB}" type="pres">
      <dgm:prSet presAssocID="{96DC4241-A4D2-410F-91D5-99CD9ACD2144}" presName="level3hierChild" presStyleCnt="0"/>
      <dgm:spPr/>
    </dgm:pt>
  </dgm:ptLst>
  <dgm:cxnLst>
    <dgm:cxn modelId="{D2912095-0D0F-4D92-887A-9382AA786ED2}" type="presOf" srcId="{7E916FE7-AF19-4305-88DB-BD941C5AF3EC}" destId="{9A9E8AC2-92DD-4A89-9F41-90CCF49F91FB}" srcOrd="0" destOrd="0" presId="urn:microsoft.com/office/officeart/2005/8/layout/hierarchy2"/>
    <dgm:cxn modelId="{E31A7641-C102-4888-BF71-E00BB5B6776E}" srcId="{7E916FE7-AF19-4305-88DB-BD941C5AF3EC}" destId="{88B46D1D-7536-408C-BA11-E61BD5E96452}" srcOrd="0" destOrd="0" parTransId="{4FE10253-4B92-401B-B8B5-F9E285843794}" sibTransId="{4723A958-DC98-4099-95E2-49797ABA1A99}"/>
    <dgm:cxn modelId="{4D0F68CD-FA78-4818-8AA0-251F8B146FDD}" srcId="{88B46D1D-7536-408C-BA11-E61BD5E96452}" destId="{53D55538-6816-43BB-BECB-1C26F879CA9F}" srcOrd="3" destOrd="0" parTransId="{2AF8324B-CDCE-4799-AB90-1ED2CE767EE2}" sibTransId="{25EBFAB2-1701-4B71-97DD-AE51B1472EF3}"/>
    <dgm:cxn modelId="{73B777EC-A5F2-4B5E-9877-EE2E5621552F}" type="presOf" srcId="{F36A6567-6EDB-4C2D-8A56-CABCFF591062}" destId="{030E5DEA-26C0-40CE-96DD-E0F695202231}" srcOrd="1" destOrd="0" presId="urn:microsoft.com/office/officeart/2005/8/layout/hierarchy2"/>
    <dgm:cxn modelId="{4C0B2066-F129-4AA4-BE28-DC24BA399256}" type="presOf" srcId="{96DC4241-A4D2-410F-91D5-99CD9ACD2144}" destId="{8C3D4B69-6164-4AA2-87FA-A52A089342C0}" srcOrd="0" destOrd="0" presId="urn:microsoft.com/office/officeart/2005/8/layout/hierarchy2"/>
    <dgm:cxn modelId="{276E6280-5394-4803-8797-BFCC74B120A8}" type="presOf" srcId="{6587BDF0-4AB8-4973-B4E3-F1465EB4538B}" destId="{E83D636E-252D-44D0-BE54-077F779728FC}" srcOrd="1" destOrd="0" presId="urn:microsoft.com/office/officeart/2005/8/layout/hierarchy2"/>
    <dgm:cxn modelId="{5A066715-9E8F-4A86-BD21-587E2AC96B2E}" type="presOf" srcId="{6587BDF0-4AB8-4973-B4E3-F1465EB4538B}" destId="{B1E66CDB-3237-4A80-8413-08029C612603}" srcOrd="0" destOrd="0" presId="urn:microsoft.com/office/officeart/2005/8/layout/hierarchy2"/>
    <dgm:cxn modelId="{A9B37E70-B9D3-41D3-AFF1-F4DEBE9E9AF3}" type="presOf" srcId="{B8A6E082-60C5-40BE-A283-81746CEB628D}" destId="{A47C0B0B-3B3A-4580-9E7A-4641F3166C45}" srcOrd="1" destOrd="0" presId="urn:microsoft.com/office/officeart/2005/8/layout/hierarchy2"/>
    <dgm:cxn modelId="{0D37488F-2A9F-4DCE-9152-A690EA8322F9}" type="presOf" srcId="{2AF8324B-CDCE-4799-AB90-1ED2CE767EE2}" destId="{ACE57DA1-0255-4203-B877-A5EFD613CF24}" srcOrd="1" destOrd="0" presId="urn:microsoft.com/office/officeart/2005/8/layout/hierarchy2"/>
    <dgm:cxn modelId="{2871A0C6-DF05-4C87-8630-D071DAF48D65}" type="presOf" srcId="{8A9A8041-976D-4F0B-96DD-4A120DF91932}" destId="{5168502F-9325-4C77-BCA4-B66CEED19175}" srcOrd="0" destOrd="0" presId="urn:microsoft.com/office/officeart/2005/8/layout/hierarchy2"/>
    <dgm:cxn modelId="{42905BF9-315C-479C-8E90-D31817DE56DD}" type="presOf" srcId="{F36A6567-6EDB-4C2D-8A56-CABCFF591062}" destId="{8E9DF3E9-B361-4F10-909E-6AEB9C2C5464}" srcOrd="0" destOrd="0" presId="urn:microsoft.com/office/officeart/2005/8/layout/hierarchy2"/>
    <dgm:cxn modelId="{7C48E20E-B906-4124-AC15-F111E7F7D050}" type="presOf" srcId="{E10F37D0-6675-4209-B024-11B6B28FA2F5}" destId="{46C24AFF-8EB1-4FF1-AA2C-E1D7F5086B50}" srcOrd="0" destOrd="0" presId="urn:microsoft.com/office/officeart/2005/8/layout/hierarchy2"/>
    <dgm:cxn modelId="{0773E4CC-DEE5-4DDB-A23B-091308C5260C}" type="presOf" srcId="{53D55538-6816-43BB-BECB-1C26F879CA9F}" destId="{A9AE3885-2ED5-438B-8592-5CFF524CB2A1}" srcOrd="0" destOrd="0" presId="urn:microsoft.com/office/officeart/2005/8/layout/hierarchy2"/>
    <dgm:cxn modelId="{CB838EE6-16B8-4B3B-8042-9FB4B3E09638}" type="presOf" srcId="{B8A6E082-60C5-40BE-A283-81746CEB628D}" destId="{A131013E-A696-4523-BB0C-DD3EBBA6769F}" srcOrd="0" destOrd="0" presId="urn:microsoft.com/office/officeart/2005/8/layout/hierarchy2"/>
    <dgm:cxn modelId="{86AFEEB1-5F8C-47D9-BC30-13DE2AB4BC5C}" type="presOf" srcId="{8A9A8041-976D-4F0B-96DD-4A120DF91932}" destId="{6FD7BA41-9EA3-4B3A-8029-EDAD3B87B7BE}" srcOrd="1" destOrd="0" presId="urn:microsoft.com/office/officeart/2005/8/layout/hierarchy2"/>
    <dgm:cxn modelId="{C5C7AA01-C048-4342-9DB3-62BBB9A55473}" type="presOf" srcId="{AC424398-D200-4171-9402-F9D96E8B14C0}" destId="{B19BD4E8-42E2-46CE-A859-E75A54FEA6DE}" srcOrd="0" destOrd="0" presId="urn:microsoft.com/office/officeart/2005/8/layout/hierarchy2"/>
    <dgm:cxn modelId="{DD0578B2-7823-4932-AF80-65211B4F8540}" srcId="{88B46D1D-7536-408C-BA11-E61BD5E96452}" destId="{96DC4241-A4D2-410F-91D5-99CD9ACD2144}" srcOrd="4" destOrd="0" parTransId="{B8A6E082-60C5-40BE-A283-81746CEB628D}" sibTransId="{A270FCAA-2D80-4032-BB11-57013E682EF7}"/>
    <dgm:cxn modelId="{3495E8EF-E36C-48B0-9E28-08A3F4BD0B61}" srcId="{88B46D1D-7536-408C-BA11-E61BD5E96452}" destId="{AC424398-D200-4171-9402-F9D96E8B14C0}" srcOrd="2" destOrd="0" parTransId="{8A9A8041-976D-4F0B-96DD-4A120DF91932}" sibTransId="{20551CCE-0242-4204-A43E-73E72D2784BD}"/>
    <dgm:cxn modelId="{A9D32F3D-7188-461D-A7FF-C7FD736FCFEC}" type="presOf" srcId="{61B2D999-00A5-45F8-8BF3-C1882143BF69}" destId="{F1913195-3F3E-463B-A4F7-D6CE9E9D6649}" srcOrd="0" destOrd="0" presId="urn:microsoft.com/office/officeart/2005/8/layout/hierarchy2"/>
    <dgm:cxn modelId="{739420FC-F858-4B71-8D54-96477F4387A0}" type="presOf" srcId="{2AF8324B-CDCE-4799-AB90-1ED2CE767EE2}" destId="{AC911F9F-916C-42E3-B357-5630263499F5}" srcOrd="0" destOrd="0" presId="urn:microsoft.com/office/officeart/2005/8/layout/hierarchy2"/>
    <dgm:cxn modelId="{901DBE50-C648-4401-9DCE-5B1A011EB0F1}" srcId="{88B46D1D-7536-408C-BA11-E61BD5E96452}" destId="{61B2D999-00A5-45F8-8BF3-C1882143BF69}" srcOrd="0" destOrd="0" parTransId="{F36A6567-6EDB-4C2D-8A56-CABCFF591062}" sibTransId="{735DE580-7732-4C10-AF4F-CADE228E00EC}"/>
    <dgm:cxn modelId="{28169430-F50C-4E2B-9935-57EE5193C0ED}" srcId="{88B46D1D-7536-408C-BA11-E61BD5E96452}" destId="{E10F37D0-6675-4209-B024-11B6B28FA2F5}" srcOrd="1" destOrd="0" parTransId="{6587BDF0-4AB8-4973-B4E3-F1465EB4538B}" sibTransId="{9F0D0EA2-05BA-438D-AE65-A3B8E1084169}"/>
    <dgm:cxn modelId="{6AB9D599-6A72-45F1-9469-FB558B9E0219}" type="presOf" srcId="{88B46D1D-7536-408C-BA11-E61BD5E96452}" destId="{B877F184-BFE8-458A-992A-810C3A43DB55}" srcOrd="0" destOrd="0" presId="urn:microsoft.com/office/officeart/2005/8/layout/hierarchy2"/>
    <dgm:cxn modelId="{9109A251-78C6-429B-9388-DB700751A852}" type="presParOf" srcId="{9A9E8AC2-92DD-4A89-9F41-90CCF49F91FB}" destId="{D9CD300D-92A3-406C-B13A-2CAC1418A4E2}" srcOrd="0" destOrd="0" presId="urn:microsoft.com/office/officeart/2005/8/layout/hierarchy2"/>
    <dgm:cxn modelId="{E8646231-5E35-461D-B993-CA1AE669EBD9}" type="presParOf" srcId="{D9CD300D-92A3-406C-B13A-2CAC1418A4E2}" destId="{B877F184-BFE8-458A-992A-810C3A43DB55}" srcOrd="0" destOrd="0" presId="urn:microsoft.com/office/officeart/2005/8/layout/hierarchy2"/>
    <dgm:cxn modelId="{46BEFF3C-44C8-4970-A882-FE216A18EE3E}" type="presParOf" srcId="{D9CD300D-92A3-406C-B13A-2CAC1418A4E2}" destId="{820326D8-5C59-416F-A400-C6B510DD2428}" srcOrd="1" destOrd="0" presId="urn:microsoft.com/office/officeart/2005/8/layout/hierarchy2"/>
    <dgm:cxn modelId="{80F1B86A-A092-4EF6-B288-0472F85F7653}" type="presParOf" srcId="{820326D8-5C59-416F-A400-C6B510DD2428}" destId="{8E9DF3E9-B361-4F10-909E-6AEB9C2C5464}" srcOrd="0" destOrd="0" presId="urn:microsoft.com/office/officeart/2005/8/layout/hierarchy2"/>
    <dgm:cxn modelId="{E2872A30-03C9-4658-A262-69CBD9AD7D85}" type="presParOf" srcId="{8E9DF3E9-B361-4F10-909E-6AEB9C2C5464}" destId="{030E5DEA-26C0-40CE-96DD-E0F695202231}" srcOrd="0" destOrd="0" presId="urn:microsoft.com/office/officeart/2005/8/layout/hierarchy2"/>
    <dgm:cxn modelId="{848748CB-50F9-41EC-B0F2-D5EC36F4C196}" type="presParOf" srcId="{820326D8-5C59-416F-A400-C6B510DD2428}" destId="{83E36FD1-736A-41C5-8CBE-ECE4F91BB0F5}" srcOrd="1" destOrd="0" presId="urn:microsoft.com/office/officeart/2005/8/layout/hierarchy2"/>
    <dgm:cxn modelId="{3A334D62-A043-46CA-98D6-910B0E47F6D7}" type="presParOf" srcId="{83E36FD1-736A-41C5-8CBE-ECE4F91BB0F5}" destId="{F1913195-3F3E-463B-A4F7-D6CE9E9D6649}" srcOrd="0" destOrd="0" presId="urn:microsoft.com/office/officeart/2005/8/layout/hierarchy2"/>
    <dgm:cxn modelId="{CBC1B9EA-1CD3-4216-A3C3-F69B5FE49138}" type="presParOf" srcId="{83E36FD1-736A-41C5-8CBE-ECE4F91BB0F5}" destId="{F2F3B414-B9EB-445A-9C7D-5EE71173EF09}" srcOrd="1" destOrd="0" presId="urn:microsoft.com/office/officeart/2005/8/layout/hierarchy2"/>
    <dgm:cxn modelId="{8FA4E611-ED98-46EB-BA8B-669916132E16}" type="presParOf" srcId="{820326D8-5C59-416F-A400-C6B510DD2428}" destId="{B1E66CDB-3237-4A80-8413-08029C612603}" srcOrd="2" destOrd="0" presId="urn:microsoft.com/office/officeart/2005/8/layout/hierarchy2"/>
    <dgm:cxn modelId="{6272ACAB-E8B0-40E3-8443-95F8672C5D64}" type="presParOf" srcId="{B1E66CDB-3237-4A80-8413-08029C612603}" destId="{E83D636E-252D-44D0-BE54-077F779728FC}" srcOrd="0" destOrd="0" presId="urn:microsoft.com/office/officeart/2005/8/layout/hierarchy2"/>
    <dgm:cxn modelId="{73A8B5D2-2E5F-4E6A-998F-1AD034C8B61C}" type="presParOf" srcId="{820326D8-5C59-416F-A400-C6B510DD2428}" destId="{1855071F-B592-4660-89D1-DBA0AE0C07EC}" srcOrd="3" destOrd="0" presId="urn:microsoft.com/office/officeart/2005/8/layout/hierarchy2"/>
    <dgm:cxn modelId="{2348F33B-0798-49AE-BB0C-CA492A66B09B}" type="presParOf" srcId="{1855071F-B592-4660-89D1-DBA0AE0C07EC}" destId="{46C24AFF-8EB1-4FF1-AA2C-E1D7F5086B50}" srcOrd="0" destOrd="0" presId="urn:microsoft.com/office/officeart/2005/8/layout/hierarchy2"/>
    <dgm:cxn modelId="{52D4BFBF-3235-47FF-B458-64A09DDFD41D}" type="presParOf" srcId="{1855071F-B592-4660-89D1-DBA0AE0C07EC}" destId="{59221704-B62E-46D6-9C76-CB4F390578F6}" srcOrd="1" destOrd="0" presId="urn:microsoft.com/office/officeart/2005/8/layout/hierarchy2"/>
    <dgm:cxn modelId="{529CB945-685A-4132-B3EA-3A8CD53FBC1F}" type="presParOf" srcId="{820326D8-5C59-416F-A400-C6B510DD2428}" destId="{5168502F-9325-4C77-BCA4-B66CEED19175}" srcOrd="4" destOrd="0" presId="urn:microsoft.com/office/officeart/2005/8/layout/hierarchy2"/>
    <dgm:cxn modelId="{A60D1C6E-2033-4217-8E18-34A25192060F}" type="presParOf" srcId="{5168502F-9325-4C77-BCA4-B66CEED19175}" destId="{6FD7BA41-9EA3-4B3A-8029-EDAD3B87B7BE}" srcOrd="0" destOrd="0" presId="urn:microsoft.com/office/officeart/2005/8/layout/hierarchy2"/>
    <dgm:cxn modelId="{47FFB7FF-C9CD-447A-988F-0B99901C8DC6}" type="presParOf" srcId="{820326D8-5C59-416F-A400-C6B510DD2428}" destId="{4B6B2F5A-BCFE-4810-BE45-755C56FB7554}" srcOrd="5" destOrd="0" presId="urn:microsoft.com/office/officeart/2005/8/layout/hierarchy2"/>
    <dgm:cxn modelId="{D49953ED-B781-44B8-A915-428130627499}" type="presParOf" srcId="{4B6B2F5A-BCFE-4810-BE45-755C56FB7554}" destId="{B19BD4E8-42E2-46CE-A859-E75A54FEA6DE}" srcOrd="0" destOrd="0" presId="urn:microsoft.com/office/officeart/2005/8/layout/hierarchy2"/>
    <dgm:cxn modelId="{20DB23B8-1476-4F87-9E09-435A0752E4AC}" type="presParOf" srcId="{4B6B2F5A-BCFE-4810-BE45-755C56FB7554}" destId="{82B03203-91E6-4EE9-A7F2-4C19DBC0E327}" srcOrd="1" destOrd="0" presId="urn:microsoft.com/office/officeart/2005/8/layout/hierarchy2"/>
    <dgm:cxn modelId="{62D8DB1E-FECC-4170-86DE-CA19C07399E4}" type="presParOf" srcId="{820326D8-5C59-416F-A400-C6B510DD2428}" destId="{AC911F9F-916C-42E3-B357-5630263499F5}" srcOrd="6" destOrd="0" presId="urn:microsoft.com/office/officeart/2005/8/layout/hierarchy2"/>
    <dgm:cxn modelId="{1D4D40E8-09EF-45A9-97CC-D2EF66224B52}" type="presParOf" srcId="{AC911F9F-916C-42E3-B357-5630263499F5}" destId="{ACE57DA1-0255-4203-B877-A5EFD613CF24}" srcOrd="0" destOrd="0" presId="urn:microsoft.com/office/officeart/2005/8/layout/hierarchy2"/>
    <dgm:cxn modelId="{41FD5064-E311-460B-B916-1433570FF927}" type="presParOf" srcId="{820326D8-5C59-416F-A400-C6B510DD2428}" destId="{858067AD-3914-4F9F-85C1-D4EBC0055AFD}" srcOrd="7" destOrd="0" presId="urn:microsoft.com/office/officeart/2005/8/layout/hierarchy2"/>
    <dgm:cxn modelId="{9007E9EF-AA37-4A57-88F0-963950E0D034}" type="presParOf" srcId="{858067AD-3914-4F9F-85C1-D4EBC0055AFD}" destId="{A9AE3885-2ED5-438B-8592-5CFF524CB2A1}" srcOrd="0" destOrd="0" presId="urn:microsoft.com/office/officeart/2005/8/layout/hierarchy2"/>
    <dgm:cxn modelId="{B64F1319-DA6A-492E-8365-335107B6B949}" type="presParOf" srcId="{858067AD-3914-4F9F-85C1-D4EBC0055AFD}" destId="{719BCDF4-4EB6-4655-8619-41C00A875F39}" srcOrd="1" destOrd="0" presId="urn:microsoft.com/office/officeart/2005/8/layout/hierarchy2"/>
    <dgm:cxn modelId="{E2B38339-AFBC-430D-AF3E-6D17C655B4BE}" type="presParOf" srcId="{820326D8-5C59-416F-A400-C6B510DD2428}" destId="{A131013E-A696-4523-BB0C-DD3EBBA6769F}" srcOrd="8" destOrd="0" presId="urn:microsoft.com/office/officeart/2005/8/layout/hierarchy2"/>
    <dgm:cxn modelId="{3727E5B1-DED7-4046-847F-73FC2F035F28}" type="presParOf" srcId="{A131013E-A696-4523-BB0C-DD3EBBA6769F}" destId="{A47C0B0B-3B3A-4580-9E7A-4641F3166C45}" srcOrd="0" destOrd="0" presId="urn:microsoft.com/office/officeart/2005/8/layout/hierarchy2"/>
    <dgm:cxn modelId="{CFB1E0B0-706E-4A27-B47A-43424EDE5596}" type="presParOf" srcId="{820326D8-5C59-416F-A400-C6B510DD2428}" destId="{297A9065-7AD1-45BA-AA08-010CC8483C08}" srcOrd="9" destOrd="0" presId="urn:microsoft.com/office/officeart/2005/8/layout/hierarchy2"/>
    <dgm:cxn modelId="{A193776F-6A98-4BC4-9DB4-63299D0412A6}" type="presParOf" srcId="{297A9065-7AD1-45BA-AA08-010CC8483C08}" destId="{8C3D4B69-6164-4AA2-87FA-A52A089342C0}" srcOrd="0" destOrd="0" presId="urn:microsoft.com/office/officeart/2005/8/layout/hierarchy2"/>
    <dgm:cxn modelId="{50F9BC53-909D-4AC9-BA8B-8E66F9E1D447}" type="presParOf" srcId="{297A9065-7AD1-45BA-AA08-010CC8483C08}" destId="{460B360A-B977-4859-B3F6-BCE4FAFD18EB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E7C276B-80B9-45C8-A8A6-68EA376CD982}" type="doc">
      <dgm:prSet loTypeId="urn:microsoft.com/office/officeart/2005/8/layout/gear1" loCatId="cycle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s-CR"/>
        </a:p>
      </dgm:t>
    </dgm:pt>
    <dgm:pt modelId="{FE128913-770D-4550-A185-8FE1BCC50845}">
      <dgm:prSet phldrT="[Texto]" custT="1"/>
      <dgm:spPr/>
      <dgm:t>
        <a:bodyPr/>
        <a:lstStyle/>
        <a:p>
          <a:r>
            <a:rPr lang="es-CR" sz="1500" b="1" dirty="0" smtClean="0"/>
            <a:t>Inteligencia territorial e innovación territorial </a:t>
          </a:r>
          <a:endParaRPr lang="es-CR" sz="1500" b="1" dirty="0"/>
        </a:p>
      </dgm:t>
    </dgm:pt>
    <dgm:pt modelId="{7ED3CE87-13B5-4496-ACF9-8DA64DF51C77}" type="parTrans" cxnId="{3118705C-0210-47E2-B38F-5F2836577E5A}">
      <dgm:prSet/>
      <dgm:spPr/>
      <dgm:t>
        <a:bodyPr/>
        <a:lstStyle/>
        <a:p>
          <a:endParaRPr lang="es-CR"/>
        </a:p>
      </dgm:t>
    </dgm:pt>
    <dgm:pt modelId="{7BFE08F5-E319-480D-ACCD-4A7E98399E54}" type="sibTrans" cxnId="{3118705C-0210-47E2-B38F-5F2836577E5A}">
      <dgm:prSet/>
      <dgm:spPr/>
      <dgm:t>
        <a:bodyPr/>
        <a:lstStyle/>
        <a:p>
          <a:endParaRPr lang="es-CR"/>
        </a:p>
      </dgm:t>
    </dgm:pt>
    <dgm:pt modelId="{49CB8C61-F458-45CE-ABA3-9979F2F3F8BE}">
      <dgm:prSet phldrT="[Texto]"/>
      <dgm:spPr/>
      <dgm:t>
        <a:bodyPr/>
        <a:lstStyle/>
        <a:p>
          <a:r>
            <a:rPr lang="es-CR" b="1" dirty="0" smtClean="0">
              <a:solidFill>
                <a:schemeClr val="tx1"/>
              </a:solidFill>
            </a:rPr>
            <a:t>Co-</a:t>
          </a:r>
        </a:p>
        <a:p>
          <a:r>
            <a:rPr lang="es-CR" b="1" dirty="0" smtClean="0">
              <a:solidFill>
                <a:schemeClr val="tx1"/>
              </a:solidFill>
            </a:rPr>
            <a:t>producción</a:t>
          </a:r>
          <a:endParaRPr lang="es-CR" b="1" dirty="0">
            <a:solidFill>
              <a:schemeClr val="tx1"/>
            </a:solidFill>
          </a:endParaRPr>
        </a:p>
      </dgm:t>
    </dgm:pt>
    <dgm:pt modelId="{8EBE88FD-3F50-4017-A328-42A9F4219F22}" type="parTrans" cxnId="{61C6D18E-1D2A-4252-8B9F-FFAF94CC77F9}">
      <dgm:prSet/>
      <dgm:spPr/>
      <dgm:t>
        <a:bodyPr/>
        <a:lstStyle/>
        <a:p>
          <a:endParaRPr lang="es-CR"/>
        </a:p>
      </dgm:t>
    </dgm:pt>
    <dgm:pt modelId="{7825627F-A894-433B-9676-454C16C68A74}" type="sibTrans" cxnId="{61C6D18E-1D2A-4252-8B9F-FFAF94CC77F9}">
      <dgm:prSet/>
      <dgm:spPr/>
      <dgm:t>
        <a:bodyPr/>
        <a:lstStyle/>
        <a:p>
          <a:endParaRPr lang="es-CR"/>
        </a:p>
      </dgm:t>
    </dgm:pt>
    <dgm:pt modelId="{B6D79C51-9CA5-4805-BEF6-3B90E8EDBE76}">
      <dgm:prSet phldrT="[Texto]" custT="1"/>
      <dgm:spPr/>
      <dgm:t>
        <a:bodyPr/>
        <a:lstStyle/>
        <a:p>
          <a:r>
            <a:rPr lang="es-CR" sz="1500" b="1" dirty="0" smtClean="0">
              <a:solidFill>
                <a:schemeClr val="tx1"/>
              </a:solidFill>
            </a:rPr>
            <a:t>Condiciones de vida de la población </a:t>
          </a:r>
          <a:endParaRPr lang="es-CR" sz="1500" b="1" dirty="0">
            <a:solidFill>
              <a:schemeClr val="tx1"/>
            </a:solidFill>
          </a:endParaRPr>
        </a:p>
      </dgm:t>
    </dgm:pt>
    <dgm:pt modelId="{F97307DA-258E-4DBF-B524-ED820BB44EF0}" type="parTrans" cxnId="{1A3DDEF1-D90F-444D-A3A7-FDEA7D31C59C}">
      <dgm:prSet/>
      <dgm:spPr/>
      <dgm:t>
        <a:bodyPr/>
        <a:lstStyle/>
        <a:p>
          <a:endParaRPr lang="es-CR"/>
        </a:p>
      </dgm:t>
    </dgm:pt>
    <dgm:pt modelId="{D35D3E80-2437-4994-AF9F-FAA696233A63}" type="sibTrans" cxnId="{1A3DDEF1-D90F-444D-A3A7-FDEA7D31C59C}">
      <dgm:prSet/>
      <dgm:spPr/>
      <dgm:t>
        <a:bodyPr/>
        <a:lstStyle/>
        <a:p>
          <a:endParaRPr lang="es-CR"/>
        </a:p>
      </dgm:t>
    </dgm:pt>
    <dgm:pt modelId="{EE072A6B-FEB3-41AB-B194-014E14CF16DB}" type="pres">
      <dgm:prSet presAssocID="{4E7C276B-80B9-45C8-A8A6-68EA376CD982}" presName="composite" presStyleCnt="0">
        <dgm:presLayoutVars>
          <dgm:chMax val="3"/>
          <dgm:animLvl val="lvl"/>
          <dgm:resizeHandles val="exact"/>
        </dgm:presLayoutVars>
      </dgm:prSet>
      <dgm:spPr/>
      <dgm:t>
        <a:bodyPr/>
        <a:lstStyle/>
        <a:p>
          <a:endParaRPr lang="es-CR"/>
        </a:p>
      </dgm:t>
    </dgm:pt>
    <dgm:pt modelId="{A96EC7C9-5491-48C7-AB38-DF3FED98CA73}" type="pres">
      <dgm:prSet presAssocID="{FE128913-770D-4550-A185-8FE1BCC50845}" presName="gear1" presStyleLbl="node1" presStyleIdx="0" presStyleCnt="3" custScaleX="116609" custScaleY="113243">
        <dgm:presLayoutVars>
          <dgm:chMax val="1"/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09065E07-9F05-486B-8593-C63AC0B2808A}" type="pres">
      <dgm:prSet presAssocID="{FE128913-770D-4550-A185-8FE1BCC50845}" presName="gear1srcNode" presStyleLbl="node1" presStyleIdx="0" presStyleCnt="3"/>
      <dgm:spPr/>
      <dgm:t>
        <a:bodyPr/>
        <a:lstStyle/>
        <a:p>
          <a:endParaRPr lang="es-CR"/>
        </a:p>
      </dgm:t>
    </dgm:pt>
    <dgm:pt modelId="{23CE0702-FFB3-4D58-881C-5CDAF3F6ECFE}" type="pres">
      <dgm:prSet presAssocID="{FE128913-770D-4550-A185-8FE1BCC50845}" presName="gear1dstNode" presStyleLbl="node1" presStyleIdx="0" presStyleCnt="3"/>
      <dgm:spPr/>
      <dgm:t>
        <a:bodyPr/>
        <a:lstStyle/>
        <a:p>
          <a:endParaRPr lang="es-CR"/>
        </a:p>
      </dgm:t>
    </dgm:pt>
    <dgm:pt modelId="{102E6ABC-D165-42D5-84D3-735D4B88BDD1}" type="pres">
      <dgm:prSet presAssocID="{49CB8C61-F458-45CE-ABA3-9979F2F3F8BE}" presName="gear2" presStyleLbl="node1" presStyleIdx="1" presStyleCnt="3" custScaleX="134582" custScaleY="135555">
        <dgm:presLayoutVars>
          <dgm:chMax val="1"/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EE3F4247-D433-43B8-AC23-7253BAF04E30}" type="pres">
      <dgm:prSet presAssocID="{49CB8C61-F458-45CE-ABA3-9979F2F3F8BE}" presName="gear2srcNode" presStyleLbl="node1" presStyleIdx="1" presStyleCnt="3"/>
      <dgm:spPr/>
      <dgm:t>
        <a:bodyPr/>
        <a:lstStyle/>
        <a:p>
          <a:endParaRPr lang="es-CR"/>
        </a:p>
      </dgm:t>
    </dgm:pt>
    <dgm:pt modelId="{49F45BB4-2608-447E-9C0A-2DE6DE3D51DA}" type="pres">
      <dgm:prSet presAssocID="{49CB8C61-F458-45CE-ABA3-9979F2F3F8BE}" presName="gear2dstNode" presStyleLbl="node1" presStyleIdx="1" presStyleCnt="3"/>
      <dgm:spPr/>
      <dgm:t>
        <a:bodyPr/>
        <a:lstStyle/>
        <a:p>
          <a:endParaRPr lang="es-CR"/>
        </a:p>
      </dgm:t>
    </dgm:pt>
    <dgm:pt modelId="{342A2727-9106-4A23-B337-6AA0EFCB9B98}" type="pres">
      <dgm:prSet presAssocID="{B6D79C51-9CA5-4805-BEF6-3B90E8EDBE76}" presName="gear3" presStyleLbl="node1" presStyleIdx="2" presStyleCnt="3" custScaleX="127076" custScaleY="126771" custLinFactNeighborX="792" custLinFactNeighborY="-16495"/>
      <dgm:spPr/>
      <dgm:t>
        <a:bodyPr/>
        <a:lstStyle/>
        <a:p>
          <a:endParaRPr lang="es-CR"/>
        </a:p>
      </dgm:t>
    </dgm:pt>
    <dgm:pt modelId="{2D54314F-2CCA-49C0-A61E-4DF4AFE3225A}" type="pres">
      <dgm:prSet presAssocID="{B6D79C51-9CA5-4805-BEF6-3B90E8EDBE76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8E9E67C4-3F84-4AB4-A5F2-620550068AFF}" type="pres">
      <dgm:prSet presAssocID="{B6D79C51-9CA5-4805-BEF6-3B90E8EDBE76}" presName="gear3srcNode" presStyleLbl="node1" presStyleIdx="2" presStyleCnt="3"/>
      <dgm:spPr/>
      <dgm:t>
        <a:bodyPr/>
        <a:lstStyle/>
        <a:p>
          <a:endParaRPr lang="es-CR"/>
        </a:p>
      </dgm:t>
    </dgm:pt>
    <dgm:pt modelId="{060C0F86-EDFD-4E88-BE0F-E10204DEF3EE}" type="pres">
      <dgm:prSet presAssocID="{B6D79C51-9CA5-4805-BEF6-3B90E8EDBE76}" presName="gear3dstNode" presStyleLbl="node1" presStyleIdx="2" presStyleCnt="3"/>
      <dgm:spPr/>
      <dgm:t>
        <a:bodyPr/>
        <a:lstStyle/>
        <a:p>
          <a:endParaRPr lang="es-CR"/>
        </a:p>
      </dgm:t>
    </dgm:pt>
    <dgm:pt modelId="{EF495F9D-4DDF-444E-A9D3-3418662E4F32}" type="pres">
      <dgm:prSet presAssocID="{7BFE08F5-E319-480D-ACCD-4A7E98399E54}" presName="connector1" presStyleLbl="sibTrans2D1" presStyleIdx="0" presStyleCnt="3"/>
      <dgm:spPr/>
      <dgm:t>
        <a:bodyPr/>
        <a:lstStyle/>
        <a:p>
          <a:endParaRPr lang="es-CR"/>
        </a:p>
      </dgm:t>
    </dgm:pt>
    <dgm:pt modelId="{D1E31324-933B-4F56-8E9F-92007B78747F}" type="pres">
      <dgm:prSet presAssocID="{7825627F-A894-433B-9676-454C16C68A74}" presName="connector2" presStyleLbl="sibTrans2D1" presStyleIdx="1" presStyleCnt="3"/>
      <dgm:spPr/>
      <dgm:t>
        <a:bodyPr/>
        <a:lstStyle/>
        <a:p>
          <a:endParaRPr lang="es-CR"/>
        </a:p>
      </dgm:t>
    </dgm:pt>
    <dgm:pt modelId="{9E12D4EF-C61C-4DA7-9605-1F1FE6CDE64B}" type="pres">
      <dgm:prSet presAssocID="{D35D3E80-2437-4994-AF9F-FAA696233A63}" presName="connector3" presStyleLbl="sibTrans2D1" presStyleIdx="2" presStyleCnt="3" custLinFactNeighborX="-1379" custLinFactNeighborY="-21860"/>
      <dgm:spPr/>
      <dgm:t>
        <a:bodyPr/>
        <a:lstStyle/>
        <a:p>
          <a:endParaRPr lang="es-CR"/>
        </a:p>
      </dgm:t>
    </dgm:pt>
  </dgm:ptLst>
  <dgm:cxnLst>
    <dgm:cxn modelId="{245B531F-48F6-4D18-89E0-3DB5999A42A9}" type="presOf" srcId="{B6D79C51-9CA5-4805-BEF6-3B90E8EDBE76}" destId="{342A2727-9106-4A23-B337-6AA0EFCB9B98}" srcOrd="0" destOrd="0" presId="urn:microsoft.com/office/officeart/2005/8/layout/gear1"/>
    <dgm:cxn modelId="{C607CAE4-BFA6-4298-AB0A-B6D69295F0D4}" type="presOf" srcId="{B6D79C51-9CA5-4805-BEF6-3B90E8EDBE76}" destId="{8E9E67C4-3F84-4AB4-A5F2-620550068AFF}" srcOrd="2" destOrd="0" presId="urn:microsoft.com/office/officeart/2005/8/layout/gear1"/>
    <dgm:cxn modelId="{3F8FFB18-DBE0-4E0F-85FB-0A02A9B5289F}" type="presOf" srcId="{7825627F-A894-433B-9676-454C16C68A74}" destId="{D1E31324-933B-4F56-8E9F-92007B78747F}" srcOrd="0" destOrd="0" presId="urn:microsoft.com/office/officeart/2005/8/layout/gear1"/>
    <dgm:cxn modelId="{2C7BB176-7C4D-4227-9046-6FCA84BE85DE}" type="presOf" srcId="{FE128913-770D-4550-A185-8FE1BCC50845}" destId="{A96EC7C9-5491-48C7-AB38-DF3FED98CA73}" srcOrd="0" destOrd="0" presId="urn:microsoft.com/office/officeart/2005/8/layout/gear1"/>
    <dgm:cxn modelId="{6F5FF497-7202-473F-91E1-4876A4AA49F0}" type="presOf" srcId="{4E7C276B-80B9-45C8-A8A6-68EA376CD982}" destId="{EE072A6B-FEB3-41AB-B194-014E14CF16DB}" srcOrd="0" destOrd="0" presId="urn:microsoft.com/office/officeart/2005/8/layout/gear1"/>
    <dgm:cxn modelId="{61C6D18E-1D2A-4252-8B9F-FFAF94CC77F9}" srcId="{4E7C276B-80B9-45C8-A8A6-68EA376CD982}" destId="{49CB8C61-F458-45CE-ABA3-9979F2F3F8BE}" srcOrd="1" destOrd="0" parTransId="{8EBE88FD-3F50-4017-A328-42A9F4219F22}" sibTransId="{7825627F-A894-433B-9676-454C16C68A74}"/>
    <dgm:cxn modelId="{F666DF2B-2571-4B30-A778-B79710AF509C}" type="presOf" srcId="{FE128913-770D-4550-A185-8FE1BCC50845}" destId="{09065E07-9F05-486B-8593-C63AC0B2808A}" srcOrd="1" destOrd="0" presId="urn:microsoft.com/office/officeart/2005/8/layout/gear1"/>
    <dgm:cxn modelId="{3118705C-0210-47E2-B38F-5F2836577E5A}" srcId="{4E7C276B-80B9-45C8-A8A6-68EA376CD982}" destId="{FE128913-770D-4550-A185-8FE1BCC50845}" srcOrd="0" destOrd="0" parTransId="{7ED3CE87-13B5-4496-ACF9-8DA64DF51C77}" sibTransId="{7BFE08F5-E319-480D-ACCD-4A7E98399E54}"/>
    <dgm:cxn modelId="{A0CDE791-7CCA-4E8D-839E-FBD54AF36C0C}" type="presOf" srcId="{B6D79C51-9CA5-4805-BEF6-3B90E8EDBE76}" destId="{2D54314F-2CCA-49C0-A61E-4DF4AFE3225A}" srcOrd="1" destOrd="0" presId="urn:microsoft.com/office/officeart/2005/8/layout/gear1"/>
    <dgm:cxn modelId="{CB4CEE47-10CE-4B0C-B6D6-9E62C9866C55}" type="presOf" srcId="{49CB8C61-F458-45CE-ABA3-9979F2F3F8BE}" destId="{102E6ABC-D165-42D5-84D3-735D4B88BDD1}" srcOrd="0" destOrd="0" presId="urn:microsoft.com/office/officeart/2005/8/layout/gear1"/>
    <dgm:cxn modelId="{D688DC97-3B0F-4805-9899-44FC64B50935}" type="presOf" srcId="{7BFE08F5-E319-480D-ACCD-4A7E98399E54}" destId="{EF495F9D-4DDF-444E-A9D3-3418662E4F32}" srcOrd="0" destOrd="0" presId="urn:microsoft.com/office/officeart/2005/8/layout/gear1"/>
    <dgm:cxn modelId="{A77943A3-27AF-43A1-AFDB-8405ADD85017}" type="presOf" srcId="{49CB8C61-F458-45CE-ABA3-9979F2F3F8BE}" destId="{49F45BB4-2608-447E-9C0A-2DE6DE3D51DA}" srcOrd="2" destOrd="0" presId="urn:microsoft.com/office/officeart/2005/8/layout/gear1"/>
    <dgm:cxn modelId="{E629774C-B9A9-4D19-91D6-FAFD16B5DEE7}" type="presOf" srcId="{B6D79C51-9CA5-4805-BEF6-3B90E8EDBE76}" destId="{060C0F86-EDFD-4E88-BE0F-E10204DEF3EE}" srcOrd="3" destOrd="0" presId="urn:microsoft.com/office/officeart/2005/8/layout/gear1"/>
    <dgm:cxn modelId="{289DE8E8-C0B3-46C1-9287-F2492B80467F}" type="presOf" srcId="{49CB8C61-F458-45CE-ABA3-9979F2F3F8BE}" destId="{EE3F4247-D433-43B8-AC23-7253BAF04E30}" srcOrd="1" destOrd="0" presId="urn:microsoft.com/office/officeart/2005/8/layout/gear1"/>
    <dgm:cxn modelId="{DFC17BCF-4B04-4CF0-B0A6-922C76F6E603}" type="presOf" srcId="{D35D3E80-2437-4994-AF9F-FAA696233A63}" destId="{9E12D4EF-C61C-4DA7-9605-1F1FE6CDE64B}" srcOrd="0" destOrd="0" presId="urn:microsoft.com/office/officeart/2005/8/layout/gear1"/>
    <dgm:cxn modelId="{9D627F6E-AD89-44F7-8F53-1FDA7BEE9851}" type="presOf" srcId="{FE128913-770D-4550-A185-8FE1BCC50845}" destId="{23CE0702-FFB3-4D58-881C-5CDAF3F6ECFE}" srcOrd="2" destOrd="0" presId="urn:microsoft.com/office/officeart/2005/8/layout/gear1"/>
    <dgm:cxn modelId="{1A3DDEF1-D90F-444D-A3A7-FDEA7D31C59C}" srcId="{4E7C276B-80B9-45C8-A8A6-68EA376CD982}" destId="{B6D79C51-9CA5-4805-BEF6-3B90E8EDBE76}" srcOrd="2" destOrd="0" parTransId="{F97307DA-258E-4DBF-B524-ED820BB44EF0}" sibTransId="{D35D3E80-2437-4994-AF9F-FAA696233A63}"/>
    <dgm:cxn modelId="{CC9502A5-3432-4FCA-AEA0-59B7C180866A}" type="presParOf" srcId="{EE072A6B-FEB3-41AB-B194-014E14CF16DB}" destId="{A96EC7C9-5491-48C7-AB38-DF3FED98CA73}" srcOrd="0" destOrd="0" presId="urn:microsoft.com/office/officeart/2005/8/layout/gear1"/>
    <dgm:cxn modelId="{8B22B16A-42FB-4AD0-ADBE-9D20BC4D706F}" type="presParOf" srcId="{EE072A6B-FEB3-41AB-B194-014E14CF16DB}" destId="{09065E07-9F05-486B-8593-C63AC0B2808A}" srcOrd="1" destOrd="0" presId="urn:microsoft.com/office/officeart/2005/8/layout/gear1"/>
    <dgm:cxn modelId="{A77B79D1-1526-43EA-AF5B-D87309C80E16}" type="presParOf" srcId="{EE072A6B-FEB3-41AB-B194-014E14CF16DB}" destId="{23CE0702-FFB3-4D58-881C-5CDAF3F6ECFE}" srcOrd="2" destOrd="0" presId="urn:microsoft.com/office/officeart/2005/8/layout/gear1"/>
    <dgm:cxn modelId="{9AF708D0-AFD0-4ACA-8136-DA8A9763966D}" type="presParOf" srcId="{EE072A6B-FEB3-41AB-B194-014E14CF16DB}" destId="{102E6ABC-D165-42D5-84D3-735D4B88BDD1}" srcOrd="3" destOrd="0" presId="urn:microsoft.com/office/officeart/2005/8/layout/gear1"/>
    <dgm:cxn modelId="{D5055DA2-0290-4D58-8B58-6243547C73FA}" type="presParOf" srcId="{EE072A6B-FEB3-41AB-B194-014E14CF16DB}" destId="{EE3F4247-D433-43B8-AC23-7253BAF04E30}" srcOrd="4" destOrd="0" presId="urn:microsoft.com/office/officeart/2005/8/layout/gear1"/>
    <dgm:cxn modelId="{4C273695-E949-429C-A62A-6270FAAB88BE}" type="presParOf" srcId="{EE072A6B-FEB3-41AB-B194-014E14CF16DB}" destId="{49F45BB4-2608-447E-9C0A-2DE6DE3D51DA}" srcOrd="5" destOrd="0" presId="urn:microsoft.com/office/officeart/2005/8/layout/gear1"/>
    <dgm:cxn modelId="{66C3D094-CDCC-4EA4-AA18-45D149ADF907}" type="presParOf" srcId="{EE072A6B-FEB3-41AB-B194-014E14CF16DB}" destId="{342A2727-9106-4A23-B337-6AA0EFCB9B98}" srcOrd="6" destOrd="0" presId="urn:microsoft.com/office/officeart/2005/8/layout/gear1"/>
    <dgm:cxn modelId="{F9769287-2DE9-4C49-AA2E-0319918EC7F7}" type="presParOf" srcId="{EE072A6B-FEB3-41AB-B194-014E14CF16DB}" destId="{2D54314F-2CCA-49C0-A61E-4DF4AFE3225A}" srcOrd="7" destOrd="0" presId="urn:microsoft.com/office/officeart/2005/8/layout/gear1"/>
    <dgm:cxn modelId="{910EA5AF-9413-47F2-8E11-36E9650AC6A0}" type="presParOf" srcId="{EE072A6B-FEB3-41AB-B194-014E14CF16DB}" destId="{8E9E67C4-3F84-4AB4-A5F2-620550068AFF}" srcOrd="8" destOrd="0" presId="urn:microsoft.com/office/officeart/2005/8/layout/gear1"/>
    <dgm:cxn modelId="{FDC576AE-366F-4DBE-BD92-A8D399A808E0}" type="presParOf" srcId="{EE072A6B-FEB3-41AB-B194-014E14CF16DB}" destId="{060C0F86-EDFD-4E88-BE0F-E10204DEF3EE}" srcOrd="9" destOrd="0" presId="urn:microsoft.com/office/officeart/2005/8/layout/gear1"/>
    <dgm:cxn modelId="{85235C72-0D0B-49A6-B5B2-9487B6A32E9E}" type="presParOf" srcId="{EE072A6B-FEB3-41AB-B194-014E14CF16DB}" destId="{EF495F9D-4DDF-444E-A9D3-3418662E4F32}" srcOrd="10" destOrd="0" presId="urn:microsoft.com/office/officeart/2005/8/layout/gear1"/>
    <dgm:cxn modelId="{3FA5070C-3A00-46F6-AA16-9EC5436BA8A1}" type="presParOf" srcId="{EE072A6B-FEB3-41AB-B194-014E14CF16DB}" destId="{D1E31324-933B-4F56-8E9F-92007B78747F}" srcOrd="11" destOrd="0" presId="urn:microsoft.com/office/officeart/2005/8/layout/gear1"/>
    <dgm:cxn modelId="{5B8092A1-784E-4DA1-9C94-E27D5040F259}" type="presParOf" srcId="{EE072A6B-FEB3-41AB-B194-014E14CF16DB}" destId="{9E12D4EF-C61C-4DA7-9605-1F1FE6CDE64B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DCD1BFF-D1FC-4B6C-801E-48F42CFCEE34}" type="doc">
      <dgm:prSet loTypeId="urn:microsoft.com/office/officeart/2005/8/layout/default" loCatId="list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endParaRPr lang="es-CR"/>
        </a:p>
      </dgm:t>
    </dgm:pt>
    <dgm:pt modelId="{CDA51B56-C5D4-44D5-AE0B-71FB8ECDE3B3}">
      <dgm:prSet phldrT="[Texto]"/>
      <dgm:spPr/>
      <dgm:t>
        <a:bodyPr/>
        <a:lstStyle/>
        <a:p>
          <a:r>
            <a:rPr lang="es-CR" dirty="0" smtClean="0"/>
            <a:t>Gobierno inteligente</a:t>
          </a:r>
          <a:endParaRPr lang="es-CR" dirty="0"/>
        </a:p>
      </dgm:t>
    </dgm:pt>
    <dgm:pt modelId="{3B917A6D-360B-41C8-92C0-2BCF0FE1C484}" type="parTrans" cxnId="{FFD64BC3-5006-44E3-A0B2-24D9D03A2DDE}">
      <dgm:prSet/>
      <dgm:spPr/>
      <dgm:t>
        <a:bodyPr/>
        <a:lstStyle/>
        <a:p>
          <a:endParaRPr lang="es-CR"/>
        </a:p>
      </dgm:t>
    </dgm:pt>
    <dgm:pt modelId="{C7F3D1A5-D717-48EC-B8B2-10A2B8A8BBE7}" type="sibTrans" cxnId="{FFD64BC3-5006-44E3-A0B2-24D9D03A2DDE}">
      <dgm:prSet/>
      <dgm:spPr/>
      <dgm:t>
        <a:bodyPr/>
        <a:lstStyle/>
        <a:p>
          <a:endParaRPr lang="es-CR"/>
        </a:p>
      </dgm:t>
    </dgm:pt>
    <dgm:pt modelId="{106B2469-D87E-4390-B422-64D4A1569203}">
      <dgm:prSet phldrT="[Texto]"/>
      <dgm:spPr/>
      <dgm:t>
        <a:bodyPr/>
        <a:lstStyle/>
        <a:p>
          <a:r>
            <a:rPr lang="es-CR" dirty="0" smtClean="0"/>
            <a:t>Medio ambiente inteligente</a:t>
          </a:r>
          <a:endParaRPr lang="es-CR" dirty="0"/>
        </a:p>
      </dgm:t>
    </dgm:pt>
    <dgm:pt modelId="{C4AAB999-3338-461B-B699-72493AD5ECAE}" type="parTrans" cxnId="{BC9FA9AD-B715-450D-AEF1-CA87F75E9F6C}">
      <dgm:prSet/>
      <dgm:spPr/>
      <dgm:t>
        <a:bodyPr/>
        <a:lstStyle/>
        <a:p>
          <a:endParaRPr lang="es-CR"/>
        </a:p>
      </dgm:t>
    </dgm:pt>
    <dgm:pt modelId="{AD09A2F1-E456-4F12-BBEB-D4F742A9110A}" type="sibTrans" cxnId="{BC9FA9AD-B715-450D-AEF1-CA87F75E9F6C}">
      <dgm:prSet/>
      <dgm:spPr/>
      <dgm:t>
        <a:bodyPr/>
        <a:lstStyle/>
        <a:p>
          <a:endParaRPr lang="es-CR"/>
        </a:p>
      </dgm:t>
    </dgm:pt>
    <dgm:pt modelId="{37501099-AC38-42EE-9DE6-882AFBF016FB}">
      <dgm:prSet phldrT="[Texto]"/>
      <dgm:spPr/>
      <dgm:t>
        <a:bodyPr/>
        <a:lstStyle/>
        <a:p>
          <a:r>
            <a:rPr lang="es-CR" dirty="0" smtClean="0"/>
            <a:t>Economía inteligente</a:t>
          </a:r>
          <a:endParaRPr lang="es-CR" dirty="0"/>
        </a:p>
      </dgm:t>
    </dgm:pt>
    <dgm:pt modelId="{B35AD4B3-2DBA-46BF-A6AF-42972404979A}" type="parTrans" cxnId="{1EA9C15D-D308-49E7-AD03-A0D3DF167CDD}">
      <dgm:prSet/>
      <dgm:spPr/>
      <dgm:t>
        <a:bodyPr/>
        <a:lstStyle/>
        <a:p>
          <a:endParaRPr lang="es-CR"/>
        </a:p>
      </dgm:t>
    </dgm:pt>
    <dgm:pt modelId="{BFFCFBF8-E34D-4B87-A07C-0FE901C4B1AE}" type="sibTrans" cxnId="{1EA9C15D-D308-49E7-AD03-A0D3DF167CDD}">
      <dgm:prSet/>
      <dgm:spPr/>
      <dgm:t>
        <a:bodyPr/>
        <a:lstStyle/>
        <a:p>
          <a:endParaRPr lang="es-CR"/>
        </a:p>
      </dgm:t>
    </dgm:pt>
    <dgm:pt modelId="{F801894C-1F6C-4786-940C-61CCA94945C4}">
      <dgm:prSet phldrT="[Texto]"/>
      <dgm:spPr/>
      <dgm:t>
        <a:bodyPr/>
        <a:lstStyle/>
        <a:p>
          <a:r>
            <a:rPr lang="es-CR" dirty="0" smtClean="0"/>
            <a:t>Movilidad inteligente</a:t>
          </a:r>
          <a:endParaRPr lang="es-CR" dirty="0"/>
        </a:p>
      </dgm:t>
    </dgm:pt>
    <dgm:pt modelId="{3CDF4F73-F918-40E9-A198-83A2CE8B0A8C}" type="parTrans" cxnId="{106F7F67-4BFB-413F-97F1-E8097361557D}">
      <dgm:prSet/>
      <dgm:spPr/>
      <dgm:t>
        <a:bodyPr/>
        <a:lstStyle/>
        <a:p>
          <a:endParaRPr lang="es-CR"/>
        </a:p>
      </dgm:t>
    </dgm:pt>
    <dgm:pt modelId="{A73E3D68-31C9-4E1F-A0A1-98759C41937C}" type="sibTrans" cxnId="{106F7F67-4BFB-413F-97F1-E8097361557D}">
      <dgm:prSet/>
      <dgm:spPr/>
      <dgm:t>
        <a:bodyPr/>
        <a:lstStyle/>
        <a:p>
          <a:endParaRPr lang="es-CR"/>
        </a:p>
      </dgm:t>
    </dgm:pt>
    <dgm:pt modelId="{AC240305-A7ED-4F00-A251-A87DBA2D4767}">
      <dgm:prSet phldrT="[Texto]"/>
      <dgm:spPr/>
      <dgm:t>
        <a:bodyPr/>
        <a:lstStyle/>
        <a:p>
          <a:r>
            <a:rPr lang="es-CR" dirty="0" smtClean="0"/>
            <a:t>Modo de vida inteligente</a:t>
          </a:r>
          <a:endParaRPr lang="es-CR" dirty="0"/>
        </a:p>
      </dgm:t>
    </dgm:pt>
    <dgm:pt modelId="{CA18D5B4-7C1B-42AA-B795-A1E7699BE732}" type="parTrans" cxnId="{ABEE2ADD-42AF-4765-A1FE-A5CA8A0E6E02}">
      <dgm:prSet/>
      <dgm:spPr/>
      <dgm:t>
        <a:bodyPr/>
        <a:lstStyle/>
        <a:p>
          <a:endParaRPr lang="es-CR"/>
        </a:p>
      </dgm:t>
    </dgm:pt>
    <dgm:pt modelId="{47D465A5-57FE-4148-BD47-E2EC225BCA72}" type="sibTrans" cxnId="{ABEE2ADD-42AF-4765-A1FE-A5CA8A0E6E02}">
      <dgm:prSet/>
      <dgm:spPr/>
      <dgm:t>
        <a:bodyPr/>
        <a:lstStyle/>
        <a:p>
          <a:endParaRPr lang="es-CR"/>
        </a:p>
      </dgm:t>
    </dgm:pt>
    <dgm:pt modelId="{62321283-961E-441E-BED3-ACFAA002098E}">
      <dgm:prSet/>
      <dgm:spPr/>
      <dgm:t>
        <a:bodyPr/>
        <a:lstStyle/>
        <a:p>
          <a:r>
            <a:rPr lang="es-CR" smtClean="0"/>
            <a:t>Ciudadanía inteligente</a:t>
          </a:r>
          <a:endParaRPr lang="es-CR" dirty="0"/>
        </a:p>
      </dgm:t>
    </dgm:pt>
    <dgm:pt modelId="{A7EF2FC0-28B6-4537-9316-88C6C30BD472}" type="parTrans" cxnId="{495B6644-160E-465B-93CE-A87F6F94426D}">
      <dgm:prSet/>
      <dgm:spPr/>
      <dgm:t>
        <a:bodyPr/>
        <a:lstStyle/>
        <a:p>
          <a:endParaRPr lang="es-CR"/>
        </a:p>
      </dgm:t>
    </dgm:pt>
    <dgm:pt modelId="{097D9A80-A2CE-4000-9315-BF038EAF44B4}" type="sibTrans" cxnId="{495B6644-160E-465B-93CE-A87F6F94426D}">
      <dgm:prSet/>
      <dgm:spPr/>
      <dgm:t>
        <a:bodyPr/>
        <a:lstStyle/>
        <a:p>
          <a:endParaRPr lang="es-CR"/>
        </a:p>
      </dgm:t>
    </dgm:pt>
    <dgm:pt modelId="{8D497E1F-3DF0-4304-A50E-7AD53A496F9B}" type="pres">
      <dgm:prSet presAssocID="{FDCD1BFF-D1FC-4B6C-801E-48F42CFCEE34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R"/>
        </a:p>
      </dgm:t>
    </dgm:pt>
    <dgm:pt modelId="{803129A1-FDE3-4100-8C7A-52B8EF78A822}" type="pres">
      <dgm:prSet presAssocID="{CDA51B56-C5D4-44D5-AE0B-71FB8ECDE3B3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6315C6D4-E658-4BC9-97F2-525A7ADE47BE}" type="pres">
      <dgm:prSet presAssocID="{C7F3D1A5-D717-48EC-B8B2-10A2B8A8BBE7}" presName="sibTrans" presStyleCnt="0"/>
      <dgm:spPr/>
    </dgm:pt>
    <dgm:pt modelId="{BFF136F0-D908-4579-B935-DE0A50B87AA2}" type="pres">
      <dgm:prSet presAssocID="{106B2469-D87E-4390-B422-64D4A1569203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03D57C17-2E8A-4CA8-8F63-3BA2ABC19DEF}" type="pres">
      <dgm:prSet presAssocID="{AD09A2F1-E456-4F12-BBEB-D4F742A9110A}" presName="sibTrans" presStyleCnt="0"/>
      <dgm:spPr/>
    </dgm:pt>
    <dgm:pt modelId="{7353A957-6AC8-4808-BFD7-459FD940D48D}" type="pres">
      <dgm:prSet presAssocID="{37501099-AC38-42EE-9DE6-882AFBF016FB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E027C1E9-EF75-42B0-A1F9-66C27771F349}" type="pres">
      <dgm:prSet presAssocID="{BFFCFBF8-E34D-4B87-A07C-0FE901C4B1AE}" presName="sibTrans" presStyleCnt="0"/>
      <dgm:spPr/>
    </dgm:pt>
    <dgm:pt modelId="{D3EA9946-F3F5-411D-9862-EA58C9C0C281}" type="pres">
      <dgm:prSet presAssocID="{F801894C-1F6C-4786-940C-61CCA94945C4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F4AA2FB0-EB74-46E2-86E8-DCCFB571F271}" type="pres">
      <dgm:prSet presAssocID="{A73E3D68-31C9-4E1F-A0A1-98759C41937C}" presName="sibTrans" presStyleCnt="0"/>
      <dgm:spPr/>
    </dgm:pt>
    <dgm:pt modelId="{C732AF43-3DD0-4110-8824-A3F7C882E264}" type="pres">
      <dgm:prSet presAssocID="{62321283-961E-441E-BED3-ACFAA002098E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4CE8E2E4-DD7D-46BD-B6DE-39BA3C8D8AAE}" type="pres">
      <dgm:prSet presAssocID="{097D9A80-A2CE-4000-9315-BF038EAF44B4}" presName="sibTrans" presStyleCnt="0"/>
      <dgm:spPr/>
    </dgm:pt>
    <dgm:pt modelId="{DBBC4CA7-196D-4B55-B739-AD59442740C1}" type="pres">
      <dgm:prSet presAssocID="{AC240305-A7ED-4F00-A251-A87DBA2D4767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</dgm:ptLst>
  <dgm:cxnLst>
    <dgm:cxn modelId="{117F0EAE-F6E2-48E7-B156-EF78938E9B4F}" type="presOf" srcId="{F801894C-1F6C-4786-940C-61CCA94945C4}" destId="{D3EA9946-F3F5-411D-9862-EA58C9C0C281}" srcOrd="0" destOrd="0" presId="urn:microsoft.com/office/officeart/2005/8/layout/default"/>
    <dgm:cxn modelId="{0BF2733F-4D7A-487A-9A22-2C55D953C67E}" type="presOf" srcId="{AC240305-A7ED-4F00-A251-A87DBA2D4767}" destId="{DBBC4CA7-196D-4B55-B739-AD59442740C1}" srcOrd="0" destOrd="0" presId="urn:microsoft.com/office/officeart/2005/8/layout/default"/>
    <dgm:cxn modelId="{1EA9C15D-D308-49E7-AD03-A0D3DF167CDD}" srcId="{FDCD1BFF-D1FC-4B6C-801E-48F42CFCEE34}" destId="{37501099-AC38-42EE-9DE6-882AFBF016FB}" srcOrd="2" destOrd="0" parTransId="{B35AD4B3-2DBA-46BF-A6AF-42972404979A}" sibTransId="{BFFCFBF8-E34D-4B87-A07C-0FE901C4B1AE}"/>
    <dgm:cxn modelId="{D292A45A-201F-403C-817D-7FC01B5D405C}" type="presOf" srcId="{62321283-961E-441E-BED3-ACFAA002098E}" destId="{C732AF43-3DD0-4110-8824-A3F7C882E264}" srcOrd="0" destOrd="0" presId="urn:microsoft.com/office/officeart/2005/8/layout/default"/>
    <dgm:cxn modelId="{70648509-AE0B-4A23-9AC2-66FD6F455B17}" type="presOf" srcId="{CDA51B56-C5D4-44D5-AE0B-71FB8ECDE3B3}" destId="{803129A1-FDE3-4100-8C7A-52B8EF78A822}" srcOrd="0" destOrd="0" presId="urn:microsoft.com/office/officeart/2005/8/layout/default"/>
    <dgm:cxn modelId="{F00EDE3D-AF0A-4565-A55E-65E96CA62C93}" type="presOf" srcId="{37501099-AC38-42EE-9DE6-882AFBF016FB}" destId="{7353A957-6AC8-4808-BFD7-459FD940D48D}" srcOrd="0" destOrd="0" presId="urn:microsoft.com/office/officeart/2005/8/layout/default"/>
    <dgm:cxn modelId="{106F7F67-4BFB-413F-97F1-E8097361557D}" srcId="{FDCD1BFF-D1FC-4B6C-801E-48F42CFCEE34}" destId="{F801894C-1F6C-4786-940C-61CCA94945C4}" srcOrd="3" destOrd="0" parTransId="{3CDF4F73-F918-40E9-A198-83A2CE8B0A8C}" sibTransId="{A73E3D68-31C9-4E1F-A0A1-98759C41937C}"/>
    <dgm:cxn modelId="{FFD64BC3-5006-44E3-A0B2-24D9D03A2DDE}" srcId="{FDCD1BFF-D1FC-4B6C-801E-48F42CFCEE34}" destId="{CDA51B56-C5D4-44D5-AE0B-71FB8ECDE3B3}" srcOrd="0" destOrd="0" parTransId="{3B917A6D-360B-41C8-92C0-2BCF0FE1C484}" sibTransId="{C7F3D1A5-D717-48EC-B8B2-10A2B8A8BBE7}"/>
    <dgm:cxn modelId="{BC9FA9AD-B715-450D-AEF1-CA87F75E9F6C}" srcId="{FDCD1BFF-D1FC-4B6C-801E-48F42CFCEE34}" destId="{106B2469-D87E-4390-B422-64D4A1569203}" srcOrd="1" destOrd="0" parTransId="{C4AAB999-3338-461B-B699-72493AD5ECAE}" sibTransId="{AD09A2F1-E456-4F12-BBEB-D4F742A9110A}"/>
    <dgm:cxn modelId="{CB25171C-B456-4A1C-8635-9A6F4C5D06E9}" type="presOf" srcId="{FDCD1BFF-D1FC-4B6C-801E-48F42CFCEE34}" destId="{8D497E1F-3DF0-4304-A50E-7AD53A496F9B}" srcOrd="0" destOrd="0" presId="urn:microsoft.com/office/officeart/2005/8/layout/default"/>
    <dgm:cxn modelId="{ABEE2ADD-42AF-4765-A1FE-A5CA8A0E6E02}" srcId="{FDCD1BFF-D1FC-4B6C-801E-48F42CFCEE34}" destId="{AC240305-A7ED-4F00-A251-A87DBA2D4767}" srcOrd="5" destOrd="0" parTransId="{CA18D5B4-7C1B-42AA-B795-A1E7699BE732}" sibTransId="{47D465A5-57FE-4148-BD47-E2EC225BCA72}"/>
    <dgm:cxn modelId="{8FCFA791-5BF5-4FA4-963B-65664947D69C}" type="presOf" srcId="{106B2469-D87E-4390-B422-64D4A1569203}" destId="{BFF136F0-D908-4579-B935-DE0A50B87AA2}" srcOrd="0" destOrd="0" presId="urn:microsoft.com/office/officeart/2005/8/layout/default"/>
    <dgm:cxn modelId="{495B6644-160E-465B-93CE-A87F6F94426D}" srcId="{FDCD1BFF-D1FC-4B6C-801E-48F42CFCEE34}" destId="{62321283-961E-441E-BED3-ACFAA002098E}" srcOrd="4" destOrd="0" parTransId="{A7EF2FC0-28B6-4537-9316-88C6C30BD472}" sibTransId="{097D9A80-A2CE-4000-9315-BF038EAF44B4}"/>
    <dgm:cxn modelId="{DFE9D7A9-8266-4D9D-9DFE-83B283C8B878}" type="presParOf" srcId="{8D497E1F-3DF0-4304-A50E-7AD53A496F9B}" destId="{803129A1-FDE3-4100-8C7A-52B8EF78A822}" srcOrd="0" destOrd="0" presId="urn:microsoft.com/office/officeart/2005/8/layout/default"/>
    <dgm:cxn modelId="{B888515A-D96C-4A20-8EFC-580AE103A601}" type="presParOf" srcId="{8D497E1F-3DF0-4304-A50E-7AD53A496F9B}" destId="{6315C6D4-E658-4BC9-97F2-525A7ADE47BE}" srcOrd="1" destOrd="0" presId="urn:microsoft.com/office/officeart/2005/8/layout/default"/>
    <dgm:cxn modelId="{295E962D-CB2D-4F49-BF5E-DD23FB73EDC6}" type="presParOf" srcId="{8D497E1F-3DF0-4304-A50E-7AD53A496F9B}" destId="{BFF136F0-D908-4579-B935-DE0A50B87AA2}" srcOrd="2" destOrd="0" presId="urn:microsoft.com/office/officeart/2005/8/layout/default"/>
    <dgm:cxn modelId="{4C0512AB-B7FD-4274-B193-821F7D433A90}" type="presParOf" srcId="{8D497E1F-3DF0-4304-A50E-7AD53A496F9B}" destId="{03D57C17-2E8A-4CA8-8F63-3BA2ABC19DEF}" srcOrd="3" destOrd="0" presId="urn:microsoft.com/office/officeart/2005/8/layout/default"/>
    <dgm:cxn modelId="{C8C86A73-14C2-44D2-A26A-043A18925B55}" type="presParOf" srcId="{8D497E1F-3DF0-4304-A50E-7AD53A496F9B}" destId="{7353A957-6AC8-4808-BFD7-459FD940D48D}" srcOrd="4" destOrd="0" presId="urn:microsoft.com/office/officeart/2005/8/layout/default"/>
    <dgm:cxn modelId="{4056D732-030B-4CA8-97A1-ABF93C364C09}" type="presParOf" srcId="{8D497E1F-3DF0-4304-A50E-7AD53A496F9B}" destId="{E027C1E9-EF75-42B0-A1F9-66C27771F349}" srcOrd="5" destOrd="0" presId="urn:microsoft.com/office/officeart/2005/8/layout/default"/>
    <dgm:cxn modelId="{398C0076-922E-4900-B6A1-53B13AD57838}" type="presParOf" srcId="{8D497E1F-3DF0-4304-A50E-7AD53A496F9B}" destId="{D3EA9946-F3F5-411D-9862-EA58C9C0C281}" srcOrd="6" destOrd="0" presId="urn:microsoft.com/office/officeart/2005/8/layout/default"/>
    <dgm:cxn modelId="{ADDA53C6-462F-47B4-9CB5-F4A153EEB0AE}" type="presParOf" srcId="{8D497E1F-3DF0-4304-A50E-7AD53A496F9B}" destId="{F4AA2FB0-EB74-46E2-86E8-DCCFB571F271}" srcOrd="7" destOrd="0" presId="urn:microsoft.com/office/officeart/2005/8/layout/default"/>
    <dgm:cxn modelId="{8223E187-6B5A-4690-AF22-0579621E17C4}" type="presParOf" srcId="{8D497E1F-3DF0-4304-A50E-7AD53A496F9B}" destId="{C732AF43-3DD0-4110-8824-A3F7C882E264}" srcOrd="8" destOrd="0" presId="urn:microsoft.com/office/officeart/2005/8/layout/default"/>
    <dgm:cxn modelId="{9095D8FE-D9B5-4BCD-B4C1-BF4175031321}" type="presParOf" srcId="{8D497E1F-3DF0-4304-A50E-7AD53A496F9B}" destId="{4CE8E2E4-DD7D-46BD-B6DE-39BA3C8D8AAE}" srcOrd="9" destOrd="0" presId="urn:microsoft.com/office/officeart/2005/8/layout/default"/>
    <dgm:cxn modelId="{24208645-0A35-4E10-B52D-51D65CC23D9E}" type="presParOf" srcId="{8D497E1F-3DF0-4304-A50E-7AD53A496F9B}" destId="{DBBC4CA7-196D-4B55-B739-AD59442740C1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470A194E-DD3B-4062-9888-E16CABF8BBE8}" type="doc">
      <dgm:prSet loTypeId="urn:microsoft.com/office/officeart/2005/8/layout/matrix2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R"/>
        </a:p>
      </dgm:t>
    </dgm:pt>
    <dgm:pt modelId="{4EECD7AB-D5AC-4332-B3B8-6C9DC3B62830}">
      <dgm:prSet phldrT="[Texto]"/>
      <dgm:spPr/>
      <dgm:t>
        <a:bodyPr/>
        <a:lstStyle/>
        <a:p>
          <a:r>
            <a:rPr lang="es-CR" dirty="0" smtClean="0"/>
            <a:t>Objetivos no compatibles</a:t>
          </a:r>
          <a:endParaRPr lang="es-CR" dirty="0"/>
        </a:p>
      </dgm:t>
    </dgm:pt>
    <dgm:pt modelId="{1F1281BC-767F-4562-8189-EC3602AA2443}" type="parTrans" cxnId="{650DFC48-5044-4B4F-922F-24984D09A4B3}">
      <dgm:prSet/>
      <dgm:spPr/>
      <dgm:t>
        <a:bodyPr/>
        <a:lstStyle/>
        <a:p>
          <a:endParaRPr lang="es-CR"/>
        </a:p>
      </dgm:t>
    </dgm:pt>
    <dgm:pt modelId="{E4005DB4-04DA-4485-A2A2-4B3C7D7C99D5}" type="sibTrans" cxnId="{650DFC48-5044-4B4F-922F-24984D09A4B3}">
      <dgm:prSet/>
      <dgm:spPr/>
      <dgm:t>
        <a:bodyPr/>
        <a:lstStyle/>
        <a:p>
          <a:endParaRPr lang="es-CR"/>
        </a:p>
      </dgm:t>
    </dgm:pt>
    <dgm:pt modelId="{29B4A9CA-C48F-4FFA-8134-F41FFAF411DE}">
      <dgm:prSet phldrT="[Texto]"/>
      <dgm:spPr/>
      <dgm:t>
        <a:bodyPr/>
        <a:lstStyle/>
        <a:p>
          <a:r>
            <a:rPr lang="es-CR" dirty="0" smtClean="0"/>
            <a:t>Pocas referencias a experiencias prácticas</a:t>
          </a:r>
          <a:endParaRPr lang="es-CR" dirty="0"/>
        </a:p>
      </dgm:t>
    </dgm:pt>
    <dgm:pt modelId="{FE266997-CBD4-40D8-A3A8-7E390C9678C1}" type="parTrans" cxnId="{A428F1AB-E408-4A28-AB54-AFA18F0F794D}">
      <dgm:prSet/>
      <dgm:spPr/>
      <dgm:t>
        <a:bodyPr/>
        <a:lstStyle/>
        <a:p>
          <a:endParaRPr lang="es-CR"/>
        </a:p>
      </dgm:t>
    </dgm:pt>
    <dgm:pt modelId="{8B0EC4C0-6556-4973-B883-85CA2169DD89}" type="sibTrans" cxnId="{A428F1AB-E408-4A28-AB54-AFA18F0F794D}">
      <dgm:prSet/>
      <dgm:spPr/>
      <dgm:t>
        <a:bodyPr/>
        <a:lstStyle/>
        <a:p>
          <a:endParaRPr lang="es-CR"/>
        </a:p>
      </dgm:t>
    </dgm:pt>
    <dgm:pt modelId="{6BD2E5A8-47F6-4CDE-A3A9-0A8420F8B86C}">
      <dgm:prSet phldrT="[Texto]"/>
      <dgm:spPr/>
      <dgm:t>
        <a:bodyPr/>
        <a:lstStyle/>
        <a:p>
          <a:r>
            <a:rPr lang="es-CR" dirty="0" smtClean="0"/>
            <a:t>No se habla de la gestión y temas administrativos</a:t>
          </a:r>
          <a:endParaRPr lang="es-CR" dirty="0"/>
        </a:p>
      </dgm:t>
    </dgm:pt>
    <dgm:pt modelId="{BE33B549-149D-42D0-86BB-2326FB7DFFE5}" type="parTrans" cxnId="{610F44EB-0E7A-427D-9911-B51A2DAD88B0}">
      <dgm:prSet/>
      <dgm:spPr/>
      <dgm:t>
        <a:bodyPr/>
        <a:lstStyle/>
        <a:p>
          <a:endParaRPr lang="es-CR"/>
        </a:p>
      </dgm:t>
    </dgm:pt>
    <dgm:pt modelId="{A9FF8FE0-C7B8-4FCA-9679-7A75000C5333}" type="sibTrans" cxnId="{610F44EB-0E7A-427D-9911-B51A2DAD88B0}">
      <dgm:prSet/>
      <dgm:spPr/>
      <dgm:t>
        <a:bodyPr/>
        <a:lstStyle/>
        <a:p>
          <a:endParaRPr lang="es-CR"/>
        </a:p>
      </dgm:t>
    </dgm:pt>
    <dgm:pt modelId="{BD6BCDB5-15FD-4803-A87A-0B151788504D}">
      <dgm:prSet phldrT="[Texto]"/>
      <dgm:spPr/>
      <dgm:t>
        <a:bodyPr/>
        <a:lstStyle/>
        <a:p>
          <a:r>
            <a:rPr lang="es-CR" dirty="0" smtClean="0"/>
            <a:t>Poco abordado:</a:t>
          </a:r>
        </a:p>
        <a:p>
          <a:r>
            <a:rPr lang="es-CR" dirty="0" smtClean="0"/>
            <a:t>Manejo de datos y los </a:t>
          </a:r>
          <a:r>
            <a:rPr lang="es-CR" dirty="0" err="1" smtClean="0"/>
            <a:t>ciber</a:t>
          </a:r>
          <a:r>
            <a:rPr lang="es-CR" dirty="0" smtClean="0"/>
            <a:t>-ataques</a:t>
          </a:r>
          <a:endParaRPr lang="es-CR" dirty="0"/>
        </a:p>
      </dgm:t>
    </dgm:pt>
    <dgm:pt modelId="{D526182A-DAAC-4DFC-B17E-9FBDDC2DC585}" type="parTrans" cxnId="{6492C731-7E43-4A70-B37C-79A5F0BE05B0}">
      <dgm:prSet/>
      <dgm:spPr/>
      <dgm:t>
        <a:bodyPr/>
        <a:lstStyle/>
        <a:p>
          <a:endParaRPr lang="es-CR"/>
        </a:p>
      </dgm:t>
    </dgm:pt>
    <dgm:pt modelId="{3E3F2DE6-A457-4994-B7CB-39A9BB393523}" type="sibTrans" cxnId="{6492C731-7E43-4A70-B37C-79A5F0BE05B0}">
      <dgm:prSet/>
      <dgm:spPr/>
      <dgm:t>
        <a:bodyPr/>
        <a:lstStyle/>
        <a:p>
          <a:endParaRPr lang="es-CR"/>
        </a:p>
      </dgm:t>
    </dgm:pt>
    <dgm:pt modelId="{90F08D62-97EF-40F0-8D9A-F5977B4DCA73}" type="pres">
      <dgm:prSet presAssocID="{470A194E-DD3B-4062-9888-E16CABF8BBE8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CR"/>
        </a:p>
      </dgm:t>
    </dgm:pt>
    <dgm:pt modelId="{02C0366B-4189-4A9D-B3BA-3098095BC240}" type="pres">
      <dgm:prSet presAssocID="{470A194E-DD3B-4062-9888-E16CABF8BBE8}" presName="axisShape" presStyleLbl="bgShp" presStyleIdx="0" presStyleCnt="1"/>
      <dgm:spPr/>
    </dgm:pt>
    <dgm:pt modelId="{6ABD1D8A-2094-48E5-B904-7C34515927D3}" type="pres">
      <dgm:prSet presAssocID="{470A194E-DD3B-4062-9888-E16CABF8BBE8}" presName="rect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8CEEA55D-01D5-4E9F-8277-3C7569E9882A}" type="pres">
      <dgm:prSet presAssocID="{470A194E-DD3B-4062-9888-E16CABF8BBE8}" presName="rect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56F963C3-8D06-45B8-A14F-A2123DDF48D4}" type="pres">
      <dgm:prSet presAssocID="{470A194E-DD3B-4062-9888-E16CABF8BBE8}" presName="rect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0C483F72-09AE-4423-AFA9-2C2CCCF28709}" type="pres">
      <dgm:prSet presAssocID="{470A194E-DD3B-4062-9888-E16CABF8BBE8}" presName="rect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R"/>
        </a:p>
      </dgm:t>
    </dgm:pt>
  </dgm:ptLst>
  <dgm:cxnLst>
    <dgm:cxn modelId="{A428F1AB-E408-4A28-AB54-AFA18F0F794D}" srcId="{470A194E-DD3B-4062-9888-E16CABF8BBE8}" destId="{29B4A9CA-C48F-4FFA-8134-F41FFAF411DE}" srcOrd="1" destOrd="0" parTransId="{FE266997-CBD4-40D8-A3A8-7E390C9678C1}" sibTransId="{8B0EC4C0-6556-4973-B883-85CA2169DD89}"/>
    <dgm:cxn modelId="{3EA26D27-826D-4F6D-90DC-B31AF4E15992}" type="presOf" srcId="{6BD2E5A8-47F6-4CDE-A3A9-0A8420F8B86C}" destId="{56F963C3-8D06-45B8-A14F-A2123DDF48D4}" srcOrd="0" destOrd="0" presId="urn:microsoft.com/office/officeart/2005/8/layout/matrix2"/>
    <dgm:cxn modelId="{81E51D7F-BBE1-49CB-A1A3-970AA707DFAE}" type="presOf" srcId="{470A194E-DD3B-4062-9888-E16CABF8BBE8}" destId="{90F08D62-97EF-40F0-8D9A-F5977B4DCA73}" srcOrd="0" destOrd="0" presId="urn:microsoft.com/office/officeart/2005/8/layout/matrix2"/>
    <dgm:cxn modelId="{62FD2AA0-063F-49CD-928A-335E3DC8BE38}" type="presOf" srcId="{4EECD7AB-D5AC-4332-B3B8-6C9DC3B62830}" destId="{6ABD1D8A-2094-48E5-B904-7C34515927D3}" srcOrd="0" destOrd="0" presId="urn:microsoft.com/office/officeart/2005/8/layout/matrix2"/>
    <dgm:cxn modelId="{75495900-AEC9-4900-9CD4-1EB3F41F3373}" type="presOf" srcId="{29B4A9CA-C48F-4FFA-8134-F41FFAF411DE}" destId="{8CEEA55D-01D5-4E9F-8277-3C7569E9882A}" srcOrd="0" destOrd="0" presId="urn:microsoft.com/office/officeart/2005/8/layout/matrix2"/>
    <dgm:cxn modelId="{ECEA649F-21CE-4601-B890-1FEA0CFE5161}" type="presOf" srcId="{BD6BCDB5-15FD-4803-A87A-0B151788504D}" destId="{0C483F72-09AE-4423-AFA9-2C2CCCF28709}" srcOrd="0" destOrd="0" presId="urn:microsoft.com/office/officeart/2005/8/layout/matrix2"/>
    <dgm:cxn modelId="{6492C731-7E43-4A70-B37C-79A5F0BE05B0}" srcId="{470A194E-DD3B-4062-9888-E16CABF8BBE8}" destId="{BD6BCDB5-15FD-4803-A87A-0B151788504D}" srcOrd="3" destOrd="0" parTransId="{D526182A-DAAC-4DFC-B17E-9FBDDC2DC585}" sibTransId="{3E3F2DE6-A457-4994-B7CB-39A9BB393523}"/>
    <dgm:cxn modelId="{650DFC48-5044-4B4F-922F-24984D09A4B3}" srcId="{470A194E-DD3B-4062-9888-E16CABF8BBE8}" destId="{4EECD7AB-D5AC-4332-B3B8-6C9DC3B62830}" srcOrd="0" destOrd="0" parTransId="{1F1281BC-767F-4562-8189-EC3602AA2443}" sibTransId="{E4005DB4-04DA-4485-A2A2-4B3C7D7C99D5}"/>
    <dgm:cxn modelId="{610F44EB-0E7A-427D-9911-B51A2DAD88B0}" srcId="{470A194E-DD3B-4062-9888-E16CABF8BBE8}" destId="{6BD2E5A8-47F6-4CDE-A3A9-0A8420F8B86C}" srcOrd="2" destOrd="0" parTransId="{BE33B549-149D-42D0-86BB-2326FB7DFFE5}" sibTransId="{A9FF8FE0-C7B8-4FCA-9679-7A75000C5333}"/>
    <dgm:cxn modelId="{477A1E61-1A98-4913-B041-BC30CF823DB9}" type="presParOf" srcId="{90F08D62-97EF-40F0-8D9A-F5977B4DCA73}" destId="{02C0366B-4189-4A9D-B3BA-3098095BC240}" srcOrd="0" destOrd="0" presId="urn:microsoft.com/office/officeart/2005/8/layout/matrix2"/>
    <dgm:cxn modelId="{5BC577C1-B918-43E7-AB46-BA9D6EFB95E1}" type="presParOf" srcId="{90F08D62-97EF-40F0-8D9A-F5977B4DCA73}" destId="{6ABD1D8A-2094-48E5-B904-7C34515927D3}" srcOrd="1" destOrd="0" presId="urn:microsoft.com/office/officeart/2005/8/layout/matrix2"/>
    <dgm:cxn modelId="{D136D6EC-9225-4265-8250-C5A5B56363D9}" type="presParOf" srcId="{90F08D62-97EF-40F0-8D9A-F5977B4DCA73}" destId="{8CEEA55D-01D5-4E9F-8277-3C7569E9882A}" srcOrd="2" destOrd="0" presId="urn:microsoft.com/office/officeart/2005/8/layout/matrix2"/>
    <dgm:cxn modelId="{AAE96544-5595-4973-87CC-7EA8CE742B33}" type="presParOf" srcId="{90F08D62-97EF-40F0-8D9A-F5977B4DCA73}" destId="{56F963C3-8D06-45B8-A14F-A2123DDF48D4}" srcOrd="3" destOrd="0" presId="urn:microsoft.com/office/officeart/2005/8/layout/matrix2"/>
    <dgm:cxn modelId="{514455BD-B624-4A16-92F9-2C71C69D3AE2}" type="presParOf" srcId="{90F08D62-97EF-40F0-8D9A-F5977B4DCA73}" destId="{0C483F72-09AE-4423-AFA9-2C2CCCF28709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475006EE-9C68-42C5-95C2-60A364E6ACF2}" type="doc">
      <dgm:prSet loTypeId="urn:microsoft.com/office/officeart/2005/8/layout/list1" loCatId="list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s-CR"/>
        </a:p>
      </dgm:t>
    </dgm:pt>
    <dgm:pt modelId="{A6A6C01B-3823-4072-9F11-0533E466204A}">
      <dgm:prSet phldrT="[Texto]"/>
      <dgm:spPr/>
      <dgm:t>
        <a:bodyPr/>
        <a:lstStyle/>
        <a:p>
          <a:r>
            <a:rPr lang="es-CR" dirty="0" smtClean="0"/>
            <a:t>Comunidades inteligentes</a:t>
          </a:r>
          <a:endParaRPr lang="es-CR" dirty="0"/>
        </a:p>
      </dgm:t>
    </dgm:pt>
    <dgm:pt modelId="{CB21CB69-D58A-4E07-9EFF-C73F0F1B3DB9}" type="parTrans" cxnId="{903DC0F6-B4F7-4BF2-A582-BE28F9F65F0B}">
      <dgm:prSet/>
      <dgm:spPr/>
      <dgm:t>
        <a:bodyPr/>
        <a:lstStyle/>
        <a:p>
          <a:endParaRPr lang="es-CR"/>
        </a:p>
      </dgm:t>
    </dgm:pt>
    <dgm:pt modelId="{F726472B-E7A9-4BB0-9329-EA28D4FDD2FF}" type="sibTrans" cxnId="{903DC0F6-B4F7-4BF2-A582-BE28F9F65F0B}">
      <dgm:prSet/>
      <dgm:spPr/>
      <dgm:t>
        <a:bodyPr/>
        <a:lstStyle/>
        <a:p>
          <a:endParaRPr lang="es-CR"/>
        </a:p>
      </dgm:t>
    </dgm:pt>
    <dgm:pt modelId="{4D8BA485-1370-4BBE-AB20-755081F42478}">
      <dgm:prSet phldrT="[Texto]"/>
      <dgm:spPr/>
      <dgm:t>
        <a:bodyPr/>
        <a:lstStyle/>
        <a:p>
          <a:r>
            <a:rPr lang="es-CR" dirty="0" smtClean="0"/>
            <a:t>Campus inteligentes</a:t>
          </a:r>
          <a:endParaRPr lang="es-CR" dirty="0"/>
        </a:p>
      </dgm:t>
    </dgm:pt>
    <dgm:pt modelId="{0A87F2BB-5186-42B9-B52C-0561DFF0EBB0}" type="parTrans" cxnId="{D8FB9DE3-1ADD-4348-8F50-B4674E075269}">
      <dgm:prSet/>
      <dgm:spPr/>
      <dgm:t>
        <a:bodyPr/>
        <a:lstStyle/>
        <a:p>
          <a:endParaRPr lang="es-CR"/>
        </a:p>
      </dgm:t>
    </dgm:pt>
    <dgm:pt modelId="{02FE190E-80CD-46CE-9299-6D12176AC7CA}" type="sibTrans" cxnId="{D8FB9DE3-1ADD-4348-8F50-B4674E075269}">
      <dgm:prSet/>
      <dgm:spPr/>
      <dgm:t>
        <a:bodyPr/>
        <a:lstStyle/>
        <a:p>
          <a:endParaRPr lang="es-CR"/>
        </a:p>
      </dgm:t>
    </dgm:pt>
    <dgm:pt modelId="{F811DCB8-6FA6-449E-8A8D-F37068ABAFA1}">
      <dgm:prSet phldrT="[Texto]"/>
      <dgm:spPr/>
      <dgm:t>
        <a:bodyPr/>
        <a:lstStyle/>
        <a:p>
          <a:r>
            <a:rPr lang="es-CR" dirty="0" smtClean="0"/>
            <a:t>Ciudad digital </a:t>
          </a:r>
          <a:endParaRPr lang="es-CR" dirty="0"/>
        </a:p>
      </dgm:t>
    </dgm:pt>
    <dgm:pt modelId="{712098AB-2934-41E4-A8D2-E830D7A83947}" type="parTrans" cxnId="{DDE27EB3-4E7D-4E4B-8EF7-39023340DC1A}">
      <dgm:prSet/>
      <dgm:spPr/>
      <dgm:t>
        <a:bodyPr/>
        <a:lstStyle/>
        <a:p>
          <a:endParaRPr lang="es-CR"/>
        </a:p>
      </dgm:t>
    </dgm:pt>
    <dgm:pt modelId="{98AA3D31-3B41-46C9-8FEF-3F22D2BB8D59}" type="sibTrans" cxnId="{DDE27EB3-4E7D-4E4B-8EF7-39023340DC1A}">
      <dgm:prSet/>
      <dgm:spPr/>
      <dgm:t>
        <a:bodyPr/>
        <a:lstStyle/>
        <a:p>
          <a:endParaRPr lang="es-CR"/>
        </a:p>
      </dgm:t>
    </dgm:pt>
    <dgm:pt modelId="{06915AB6-BE41-4435-824A-4AA2FD78E692}">
      <dgm:prSet/>
      <dgm:spPr/>
      <dgm:t>
        <a:bodyPr/>
        <a:lstStyle/>
        <a:p>
          <a:r>
            <a:rPr lang="es-CR" dirty="0" smtClean="0"/>
            <a:t>Ciudad conectada y data </a:t>
          </a:r>
          <a:r>
            <a:rPr lang="es-CR" dirty="0" err="1" smtClean="0"/>
            <a:t>city</a:t>
          </a:r>
          <a:r>
            <a:rPr lang="es-CR" dirty="0" smtClean="0"/>
            <a:t> </a:t>
          </a:r>
          <a:endParaRPr lang="es-CR" dirty="0"/>
        </a:p>
      </dgm:t>
    </dgm:pt>
    <dgm:pt modelId="{46423212-6236-4835-91EF-6EF73B6067FC}" type="parTrans" cxnId="{EEF44590-547D-4056-9077-AC3E122F7A4A}">
      <dgm:prSet/>
      <dgm:spPr/>
    </dgm:pt>
    <dgm:pt modelId="{45384C32-502C-4803-A9DB-BFAD0405162B}" type="sibTrans" cxnId="{EEF44590-547D-4056-9077-AC3E122F7A4A}">
      <dgm:prSet/>
      <dgm:spPr/>
    </dgm:pt>
    <dgm:pt modelId="{47DFCC13-3C93-4556-911A-F34A1C939615}" type="pres">
      <dgm:prSet presAssocID="{475006EE-9C68-42C5-95C2-60A364E6ACF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R"/>
        </a:p>
      </dgm:t>
    </dgm:pt>
    <dgm:pt modelId="{A34620A9-241C-45B0-9967-FD1F93E5FEB8}" type="pres">
      <dgm:prSet presAssocID="{A6A6C01B-3823-4072-9F11-0533E466204A}" presName="parentLin" presStyleCnt="0"/>
      <dgm:spPr/>
    </dgm:pt>
    <dgm:pt modelId="{A9064E5E-859D-49F5-834B-A14F277262D1}" type="pres">
      <dgm:prSet presAssocID="{A6A6C01B-3823-4072-9F11-0533E466204A}" presName="parentLeftMargin" presStyleLbl="node1" presStyleIdx="0" presStyleCnt="4"/>
      <dgm:spPr/>
      <dgm:t>
        <a:bodyPr/>
        <a:lstStyle/>
        <a:p>
          <a:endParaRPr lang="es-CR"/>
        </a:p>
      </dgm:t>
    </dgm:pt>
    <dgm:pt modelId="{6EA5A02B-B002-4A97-AC85-0E3A9024E73C}" type="pres">
      <dgm:prSet presAssocID="{A6A6C01B-3823-4072-9F11-0533E466204A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02FFB408-21B9-4C6D-BED5-68BD8A09F6A2}" type="pres">
      <dgm:prSet presAssocID="{A6A6C01B-3823-4072-9F11-0533E466204A}" presName="negativeSpace" presStyleCnt="0"/>
      <dgm:spPr/>
    </dgm:pt>
    <dgm:pt modelId="{D0474372-47A0-45D3-B812-270EF8695605}" type="pres">
      <dgm:prSet presAssocID="{A6A6C01B-3823-4072-9F11-0533E466204A}" presName="childText" presStyleLbl="conFgAcc1" presStyleIdx="0" presStyleCnt="4">
        <dgm:presLayoutVars>
          <dgm:bulletEnabled val="1"/>
        </dgm:presLayoutVars>
      </dgm:prSet>
      <dgm:spPr/>
    </dgm:pt>
    <dgm:pt modelId="{D5F8250E-D053-4D7B-9B89-1AA78CF774E6}" type="pres">
      <dgm:prSet presAssocID="{F726472B-E7A9-4BB0-9329-EA28D4FDD2FF}" presName="spaceBetweenRectangles" presStyleCnt="0"/>
      <dgm:spPr/>
    </dgm:pt>
    <dgm:pt modelId="{EEF483EF-3309-4BCC-976F-273BBEC2AF8C}" type="pres">
      <dgm:prSet presAssocID="{4D8BA485-1370-4BBE-AB20-755081F42478}" presName="parentLin" presStyleCnt="0"/>
      <dgm:spPr/>
    </dgm:pt>
    <dgm:pt modelId="{280D6D69-A2D7-44DB-8B17-8EAA26C2C4E9}" type="pres">
      <dgm:prSet presAssocID="{4D8BA485-1370-4BBE-AB20-755081F42478}" presName="parentLeftMargin" presStyleLbl="node1" presStyleIdx="0" presStyleCnt="4"/>
      <dgm:spPr/>
      <dgm:t>
        <a:bodyPr/>
        <a:lstStyle/>
        <a:p>
          <a:endParaRPr lang="es-CR"/>
        </a:p>
      </dgm:t>
    </dgm:pt>
    <dgm:pt modelId="{93E0BA72-3272-4364-9299-E3F46D459BF4}" type="pres">
      <dgm:prSet presAssocID="{4D8BA485-1370-4BBE-AB20-755081F42478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65B8599C-9B42-4306-982E-134002C086DB}" type="pres">
      <dgm:prSet presAssocID="{4D8BA485-1370-4BBE-AB20-755081F42478}" presName="negativeSpace" presStyleCnt="0"/>
      <dgm:spPr/>
    </dgm:pt>
    <dgm:pt modelId="{84D53004-1AA6-4139-BE91-1FA97F03A482}" type="pres">
      <dgm:prSet presAssocID="{4D8BA485-1370-4BBE-AB20-755081F42478}" presName="childText" presStyleLbl="conFgAcc1" presStyleIdx="1" presStyleCnt="4">
        <dgm:presLayoutVars>
          <dgm:bulletEnabled val="1"/>
        </dgm:presLayoutVars>
      </dgm:prSet>
      <dgm:spPr/>
    </dgm:pt>
    <dgm:pt modelId="{742CA6E1-9BE7-45AA-B78F-1A3774198544}" type="pres">
      <dgm:prSet presAssocID="{02FE190E-80CD-46CE-9299-6D12176AC7CA}" presName="spaceBetweenRectangles" presStyleCnt="0"/>
      <dgm:spPr/>
    </dgm:pt>
    <dgm:pt modelId="{421417FD-64AA-4465-8B0C-B52F87B3318D}" type="pres">
      <dgm:prSet presAssocID="{06915AB6-BE41-4435-824A-4AA2FD78E692}" presName="parentLin" presStyleCnt="0"/>
      <dgm:spPr/>
    </dgm:pt>
    <dgm:pt modelId="{7F25FDB5-79FF-40BD-9EF8-0E94F3357285}" type="pres">
      <dgm:prSet presAssocID="{06915AB6-BE41-4435-824A-4AA2FD78E692}" presName="parentLeftMargin" presStyleLbl="node1" presStyleIdx="1" presStyleCnt="4"/>
      <dgm:spPr/>
      <dgm:t>
        <a:bodyPr/>
        <a:lstStyle/>
        <a:p>
          <a:endParaRPr lang="es-CR"/>
        </a:p>
      </dgm:t>
    </dgm:pt>
    <dgm:pt modelId="{CC81EEB4-4105-445A-9F4E-71EB91E22FE7}" type="pres">
      <dgm:prSet presAssocID="{06915AB6-BE41-4435-824A-4AA2FD78E692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3ED0CB57-E292-41A6-9437-2BBB9491FF62}" type="pres">
      <dgm:prSet presAssocID="{06915AB6-BE41-4435-824A-4AA2FD78E692}" presName="negativeSpace" presStyleCnt="0"/>
      <dgm:spPr/>
    </dgm:pt>
    <dgm:pt modelId="{AA142FEC-C5BB-49BB-9C40-4DDE76C5A07C}" type="pres">
      <dgm:prSet presAssocID="{06915AB6-BE41-4435-824A-4AA2FD78E692}" presName="childText" presStyleLbl="conFgAcc1" presStyleIdx="2" presStyleCnt="4">
        <dgm:presLayoutVars>
          <dgm:bulletEnabled val="1"/>
        </dgm:presLayoutVars>
      </dgm:prSet>
      <dgm:spPr/>
    </dgm:pt>
    <dgm:pt modelId="{5542EB97-1ADD-4363-9D1E-EAFD211CB6C0}" type="pres">
      <dgm:prSet presAssocID="{45384C32-502C-4803-A9DB-BFAD0405162B}" presName="spaceBetweenRectangles" presStyleCnt="0"/>
      <dgm:spPr/>
    </dgm:pt>
    <dgm:pt modelId="{05372E40-A4C7-4459-ADF3-97F7A1760692}" type="pres">
      <dgm:prSet presAssocID="{F811DCB8-6FA6-449E-8A8D-F37068ABAFA1}" presName="parentLin" presStyleCnt="0"/>
      <dgm:spPr/>
    </dgm:pt>
    <dgm:pt modelId="{952C4701-33D9-454B-8FC6-158D1215DF79}" type="pres">
      <dgm:prSet presAssocID="{F811DCB8-6FA6-449E-8A8D-F37068ABAFA1}" presName="parentLeftMargin" presStyleLbl="node1" presStyleIdx="2" presStyleCnt="4"/>
      <dgm:spPr/>
      <dgm:t>
        <a:bodyPr/>
        <a:lstStyle/>
        <a:p>
          <a:endParaRPr lang="es-CR"/>
        </a:p>
      </dgm:t>
    </dgm:pt>
    <dgm:pt modelId="{7A7D9A63-4325-4E87-BFD7-5BF624C3CA3D}" type="pres">
      <dgm:prSet presAssocID="{F811DCB8-6FA6-449E-8A8D-F37068ABAFA1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33DCB74F-BEC4-49A7-9345-E822E9436FFF}" type="pres">
      <dgm:prSet presAssocID="{F811DCB8-6FA6-449E-8A8D-F37068ABAFA1}" presName="negativeSpace" presStyleCnt="0"/>
      <dgm:spPr/>
    </dgm:pt>
    <dgm:pt modelId="{A26E73CC-C2B6-4D44-890D-334DAE2A70DD}" type="pres">
      <dgm:prSet presAssocID="{F811DCB8-6FA6-449E-8A8D-F37068ABAFA1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F913A015-1332-4D4F-9A9A-72CC97C373E6}" type="presOf" srcId="{F811DCB8-6FA6-449E-8A8D-F37068ABAFA1}" destId="{7A7D9A63-4325-4E87-BFD7-5BF624C3CA3D}" srcOrd="1" destOrd="0" presId="urn:microsoft.com/office/officeart/2005/8/layout/list1"/>
    <dgm:cxn modelId="{7C53C418-CA97-4F9E-91F0-4277FB83AD21}" type="presOf" srcId="{A6A6C01B-3823-4072-9F11-0533E466204A}" destId="{A9064E5E-859D-49F5-834B-A14F277262D1}" srcOrd="0" destOrd="0" presId="urn:microsoft.com/office/officeart/2005/8/layout/list1"/>
    <dgm:cxn modelId="{D8FB9DE3-1ADD-4348-8F50-B4674E075269}" srcId="{475006EE-9C68-42C5-95C2-60A364E6ACF2}" destId="{4D8BA485-1370-4BBE-AB20-755081F42478}" srcOrd="1" destOrd="0" parTransId="{0A87F2BB-5186-42B9-B52C-0561DFF0EBB0}" sibTransId="{02FE190E-80CD-46CE-9299-6D12176AC7CA}"/>
    <dgm:cxn modelId="{EEF44590-547D-4056-9077-AC3E122F7A4A}" srcId="{475006EE-9C68-42C5-95C2-60A364E6ACF2}" destId="{06915AB6-BE41-4435-824A-4AA2FD78E692}" srcOrd="2" destOrd="0" parTransId="{46423212-6236-4835-91EF-6EF73B6067FC}" sibTransId="{45384C32-502C-4803-A9DB-BFAD0405162B}"/>
    <dgm:cxn modelId="{02E72B6E-9C91-4387-853E-BAACB6E03B06}" type="presOf" srcId="{F811DCB8-6FA6-449E-8A8D-F37068ABAFA1}" destId="{952C4701-33D9-454B-8FC6-158D1215DF79}" srcOrd="0" destOrd="0" presId="urn:microsoft.com/office/officeart/2005/8/layout/list1"/>
    <dgm:cxn modelId="{DDE27EB3-4E7D-4E4B-8EF7-39023340DC1A}" srcId="{475006EE-9C68-42C5-95C2-60A364E6ACF2}" destId="{F811DCB8-6FA6-449E-8A8D-F37068ABAFA1}" srcOrd="3" destOrd="0" parTransId="{712098AB-2934-41E4-A8D2-E830D7A83947}" sibTransId="{98AA3D31-3B41-46C9-8FEF-3F22D2BB8D59}"/>
    <dgm:cxn modelId="{EA4AD9C6-6D9B-4A9C-BD4B-5C183B642833}" type="presOf" srcId="{A6A6C01B-3823-4072-9F11-0533E466204A}" destId="{6EA5A02B-B002-4A97-AC85-0E3A9024E73C}" srcOrd="1" destOrd="0" presId="urn:microsoft.com/office/officeart/2005/8/layout/list1"/>
    <dgm:cxn modelId="{53E6005A-E91E-4C45-97B6-61D647FEE8D5}" type="presOf" srcId="{475006EE-9C68-42C5-95C2-60A364E6ACF2}" destId="{47DFCC13-3C93-4556-911A-F34A1C939615}" srcOrd="0" destOrd="0" presId="urn:microsoft.com/office/officeart/2005/8/layout/list1"/>
    <dgm:cxn modelId="{9F341667-7E32-4CF2-9B8B-651DBD2CE339}" type="presOf" srcId="{06915AB6-BE41-4435-824A-4AA2FD78E692}" destId="{CC81EEB4-4105-445A-9F4E-71EB91E22FE7}" srcOrd="1" destOrd="0" presId="urn:microsoft.com/office/officeart/2005/8/layout/list1"/>
    <dgm:cxn modelId="{903DC0F6-B4F7-4BF2-A582-BE28F9F65F0B}" srcId="{475006EE-9C68-42C5-95C2-60A364E6ACF2}" destId="{A6A6C01B-3823-4072-9F11-0533E466204A}" srcOrd="0" destOrd="0" parTransId="{CB21CB69-D58A-4E07-9EFF-C73F0F1B3DB9}" sibTransId="{F726472B-E7A9-4BB0-9329-EA28D4FDD2FF}"/>
    <dgm:cxn modelId="{8E16037D-F56E-402C-B3A3-BC3FA1397437}" type="presOf" srcId="{4D8BA485-1370-4BBE-AB20-755081F42478}" destId="{93E0BA72-3272-4364-9299-E3F46D459BF4}" srcOrd="1" destOrd="0" presId="urn:microsoft.com/office/officeart/2005/8/layout/list1"/>
    <dgm:cxn modelId="{C29927E2-AFF8-4162-9CE8-9678B514651E}" type="presOf" srcId="{4D8BA485-1370-4BBE-AB20-755081F42478}" destId="{280D6D69-A2D7-44DB-8B17-8EAA26C2C4E9}" srcOrd="0" destOrd="0" presId="urn:microsoft.com/office/officeart/2005/8/layout/list1"/>
    <dgm:cxn modelId="{6019E074-498C-43FD-8321-EDFE8D3FA034}" type="presOf" srcId="{06915AB6-BE41-4435-824A-4AA2FD78E692}" destId="{7F25FDB5-79FF-40BD-9EF8-0E94F3357285}" srcOrd="0" destOrd="0" presId="urn:microsoft.com/office/officeart/2005/8/layout/list1"/>
    <dgm:cxn modelId="{52B1D671-FDD0-4183-8BFB-F9B735C531C1}" type="presParOf" srcId="{47DFCC13-3C93-4556-911A-F34A1C939615}" destId="{A34620A9-241C-45B0-9967-FD1F93E5FEB8}" srcOrd="0" destOrd="0" presId="urn:microsoft.com/office/officeart/2005/8/layout/list1"/>
    <dgm:cxn modelId="{8B97ED5F-1676-4EAE-8429-94A06D35AE33}" type="presParOf" srcId="{A34620A9-241C-45B0-9967-FD1F93E5FEB8}" destId="{A9064E5E-859D-49F5-834B-A14F277262D1}" srcOrd="0" destOrd="0" presId="urn:microsoft.com/office/officeart/2005/8/layout/list1"/>
    <dgm:cxn modelId="{63777684-5FBA-458E-AF33-EB1F06A60BDD}" type="presParOf" srcId="{A34620A9-241C-45B0-9967-FD1F93E5FEB8}" destId="{6EA5A02B-B002-4A97-AC85-0E3A9024E73C}" srcOrd="1" destOrd="0" presId="urn:microsoft.com/office/officeart/2005/8/layout/list1"/>
    <dgm:cxn modelId="{BD7946A3-3AF5-40FC-BCC4-DF53E1B343F7}" type="presParOf" srcId="{47DFCC13-3C93-4556-911A-F34A1C939615}" destId="{02FFB408-21B9-4C6D-BED5-68BD8A09F6A2}" srcOrd="1" destOrd="0" presId="urn:microsoft.com/office/officeart/2005/8/layout/list1"/>
    <dgm:cxn modelId="{9A5AE173-7FB7-4547-9C1E-03FF0DA2E748}" type="presParOf" srcId="{47DFCC13-3C93-4556-911A-F34A1C939615}" destId="{D0474372-47A0-45D3-B812-270EF8695605}" srcOrd="2" destOrd="0" presId="urn:microsoft.com/office/officeart/2005/8/layout/list1"/>
    <dgm:cxn modelId="{5F548C51-B382-4F24-917E-FC0A6971E0A2}" type="presParOf" srcId="{47DFCC13-3C93-4556-911A-F34A1C939615}" destId="{D5F8250E-D053-4D7B-9B89-1AA78CF774E6}" srcOrd="3" destOrd="0" presId="urn:microsoft.com/office/officeart/2005/8/layout/list1"/>
    <dgm:cxn modelId="{3DFAC459-C23A-4F43-AA58-129968B3A8F6}" type="presParOf" srcId="{47DFCC13-3C93-4556-911A-F34A1C939615}" destId="{EEF483EF-3309-4BCC-976F-273BBEC2AF8C}" srcOrd="4" destOrd="0" presId="urn:microsoft.com/office/officeart/2005/8/layout/list1"/>
    <dgm:cxn modelId="{A9D7E2AE-EB8E-4E03-AE51-45AABB0A2D95}" type="presParOf" srcId="{EEF483EF-3309-4BCC-976F-273BBEC2AF8C}" destId="{280D6D69-A2D7-44DB-8B17-8EAA26C2C4E9}" srcOrd="0" destOrd="0" presId="urn:microsoft.com/office/officeart/2005/8/layout/list1"/>
    <dgm:cxn modelId="{F8B55947-F75C-4F9E-9F88-429C42B65FE5}" type="presParOf" srcId="{EEF483EF-3309-4BCC-976F-273BBEC2AF8C}" destId="{93E0BA72-3272-4364-9299-E3F46D459BF4}" srcOrd="1" destOrd="0" presId="urn:microsoft.com/office/officeart/2005/8/layout/list1"/>
    <dgm:cxn modelId="{DF772FF3-E563-431A-A475-4F2EEA9A7F90}" type="presParOf" srcId="{47DFCC13-3C93-4556-911A-F34A1C939615}" destId="{65B8599C-9B42-4306-982E-134002C086DB}" srcOrd="5" destOrd="0" presId="urn:microsoft.com/office/officeart/2005/8/layout/list1"/>
    <dgm:cxn modelId="{80AAFE79-4342-4C86-A61A-B87AA2B11529}" type="presParOf" srcId="{47DFCC13-3C93-4556-911A-F34A1C939615}" destId="{84D53004-1AA6-4139-BE91-1FA97F03A482}" srcOrd="6" destOrd="0" presId="urn:microsoft.com/office/officeart/2005/8/layout/list1"/>
    <dgm:cxn modelId="{FFD33495-8FB2-4F1E-B2CE-85F5EED155D9}" type="presParOf" srcId="{47DFCC13-3C93-4556-911A-F34A1C939615}" destId="{742CA6E1-9BE7-45AA-B78F-1A3774198544}" srcOrd="7" destOrd="0" presId="urn:microsoft.com/office/officeart/2005/8/layout/list1"/>
    <dgm:cxn modelId="{1454A180-C290-48B0-963C-29CC2B5AA85A}" type="presParOf" srcId="{47DFCC13-3C93-4556-911A-F34A1C939615}" destId="{421417FD-64AA-4465-8B0C-B52F87B3318D}" srcOrd="8" destOrd="0" presId="urn:microsoft.com/office/officeart/2005/8/layout/list1"/>
    <dgm:cxn modelId="{9774D02F-7FE5-4425-A9A5-7EB1A35A22A5}" type="presParOf" srcId="{421417FD-64AA-4465-8B0C-B52F87B3318D}" destId="{7F25FDB5-79FF-40BD-9EF8-0E94F3357285}" srcOrd="0" destOrd="0" presId="urn:microsoft.com/office/officeart/2005/8/layout/list1"/>
    <dgm:cxn modelId="{50310D7E-721A-4E09-B44D-BE2D9F1736A1}" type="presParOf" srcId="{421417FD-64AA-4465-8B0C-B52F87B3318D}" destId="{CC81EEB4-4105-445A-9F4E-71EB91E22FE7}" srcOrd="1" destOrd="0" presId="urn:microsoft.com/office/officeart/2005/8/layout/list1"/>
    <dgm:cxn modelId="{A5BC9D32-E982-4FC1-8687-79F9BDCF64AE}" type="presParOf" srcId="{47DFCC13-3C93-4556-911A-F34A1C939615}" destId="{3ED0CB57-E292-41A6-9437-2BBB9491FF62}" srcOrd="9" destOrd="0" presId="urn:microsoft.com/office/officeart/2005/8/layout/list1"/>
    <dgm:cxn modelId="{7A6BB31B-DE80-4BEF-88E4-FD7FDF0B83F4}" type="presParOf" srcId="{47DFCC13-3C93-4556-911A-F34A1C939615}" destId="{AA142FEC-C5BB-49BB-9C40-4DDE76C5A07C}" srcOrd="10" destOrd="0" presId="urn:microsoft.com/office/officeart/2005/8/layout/list1"/>
    <dgm:cxn modelId="{B4094DC8-A646-415E-97B3-2272D0080C26}" type="presParOf" srcId="{47DFCC13-3C93-4556-911A-F34A1C939615}" destId="{5542EB97-1ADD-4363-9D1E-EAFD211CB6C0}" srcOrd="11" destOrd="0" presId="urn:microsoft.com/office/officeart/2005/8/layout/list1"/>
    <dgm:cxn modelId="{5C9B9D27-CE5A-43C9-9E80-B7110D472083}" type="presParOf" srcId="{47DFCC13-3C93-4556-911A-F34A1C939615}" destId="{05372E40-A4C7-4459-ADF3-97F7A1760692}" srcOrd="12" destOrd="0" presId="urn:microsoft.com/office/officeart/2005/8/layout/list1"/>
    <dgm:cxn modelId="{88130AAA-95AC-4490-B75E-93E834D7881B}" type="presParOf" srcId="{05372E40-A4C7-4459-ADF3-97F7A1760692}" destId="{952C4701-33D9-454B-8FC6-158D1215DF79}" srcOrd="0" destOrd="0" presId="urn:microsoft.com/office/officeart/2005/8/layout/list1"/>
    <dgm:cxn modelId="{B5A10FF0-0A5C-4D23-9A0C-DB62FB8B5EFA}" type="presParOf" srcId="{05372E40-A4C7-4459-ADF3-97F7A1760692}" destId="{7A7D9A63-4325-4E87-BFD7-5BF624C3CA3D}" srcOrd="1" destOrd="0" presId="urn:microsoft.com/office/officeart/2005/8/layout/list1"/>
    <dgm:cxn modelId="{B531656F-2318-4951-A7C4-F362526A6788}" type="presParOf" srcId="{47DFCC13-3C93-4556-911A-F34A1C939615}" destId="{33DCB74F-BEC4-49A7-9345-E822E9436FFF}" srcOrd="13" destOrd="0" presId="urn:microsoft.com/office/officeart/2005/8/layout/list1"/>
    <dgm:cxn modelId="{40AD1638-C586-4B43-90F9-AC3AF5CDFC63}" type="presParOf" srcId="{47DFCC13-3C93-4556-911A-F34A1C939615}" destId="{A26E73CC-C2B6-4D44-890D-334DAE2A70DD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32503D2-4780-4447-A9AD-0656DA47E06F}">
      <dsp:nvSpPr>
        <dsp:cNvPr id="0" name=""/>
        <dsp:cNvSpPr/>
      </dsp:nvSpPr>
      <dsp:spPr>
        <a:xfrm>
          <a:off x="3360078" y="0"/>
          <a:ext cx="5040118" cy="1048850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R" sz="1600" kern="1200" dirty="0" smtClean="0"/>
            <a:t>Culturales, económicos, sociales y políticas.</a:t>
          </a:r>
          <a:endParaRPr lang="es-CR" sz="1600" kern="1200" dirty="0"/>
        </a:p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R" sz="1600" kern="1200" dirty="0" smtClean="0"/>
            <a:t>Impacto tecnológico. </a:t>
          </a:r>
          <a:endParaRPr lang="es-CR" sz="1600" kern="1200" dirty="0"/>
        </a:p>
      </dsp:txBody>
      <dsp:txXfrm>
        <a:off x="3360078" y="0"/>
        <a:ext cx="5040118" cy="1048850"/>
      </dsp:txXfrm>
    </dsp:sp>
    <dsp:sp modelId="{05D0FBB8-34E9-498D-923B-FFEF01CE04BB}">
      <dsp:nvSpPr>
        <dsp:cNvPr id="0" name=""/>
        <dsp:cNvSpPr/>
      </dsp:nvSpPr>
      <dsp:spPr>
        <a:xfrm>
          <a:off x="0" y="1322"/>
          <a:ext cx="3360078" cy="10488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2400" b="1" kern="1200" dirty="0" smtClean="0"/>
            <a:t>Catalizador de procesos y transformaciones</a:t>
          </a:r>
          <a:endParaRPr lang="es-CR" sz="2400" b="1" kern="1200" dirty="0"/>
        </a:p>
      </dsp:txBody>
      <dsp:txXfrm>
        <a:off x="0" y="1322"/>
        <a:ext cx="3360078" cy="1048850"/>
      </dsp:txXfrm>
    </dsp:sp>
    <dsp:sp modelId="{7C7F9FDB-C852-4D3B-994C-508A4377D5AA}">
      <dsp:nvSpPr>
        <dsp:cNvPr id="0" name=""/>
        <dsp:cNvSpPr/>
      </dsp:nvSpPr>
      <dsp:spPr>
        <a:xfrm>
          <a:off x="3360078" y="1155057"/>
          <a:ext cx="5040118" cy="1048850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R" sz="1600" kern="1200" dirty="0" smtClean="0"/>
            <a:t>Ambientes complejos, diversos y con incertidumbre. </a:t>
          </a:r>
          <a:endParaRPr lang="es-CR" sz="1600" kern="1200" dirty="0"/>
        </a:p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R" sz="1600" kern="1200" dirty="0" smtClean="0"/>
            <a:t>Grupos sociales.</a:t>
          </a:r>
          <a:endParaRPr lang="es-CR" sz="1600" kern="1200" dirty="0"/>
        </a:p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R" sz="1600" kern="1200" dirty="0" smtClean="0"/>
            <a:t>Dotado de recursos.  </a:t>
          </a:r>
          <a:endParaRPr lang="es-CR" sz="1600" kern="1200" dirty="0"/>
        </a:p>
      </dsp:txBody>
      <dsp:txXfrm>
        <a:off x="3360078" y="1155057"/>
        <a:ext cx="5040118" cy="1048850"/>
      </dsp:txXfrm>
    </dsp:sp>
    <dsp:sp modelId="{062B4A84-A884-47CE-9A1B-DB096D5462CC}">
      <dsp:nvSpPr>
        <dsp:cNvPr id="0" name=""/>
        <dsp:cNvSpPr/>
      </dsp:nvSpPr>
      <dsp:spPr>
        <a:xfrm>
          <a:off x="0" y="1155057"/>
          <a:ext cx="3360078" cy="10488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2400" b="1" kern="1200" dirty="0" smtClean="0"/>
            <a:t>Espacio territorial </a:t>
          </a:r>
          <a:endParaRPr lang="es-CR" sz="2400" b="1" kern="1200" dirty="0"/>
        </a:p>
      </dsp:txBody>
      <dsp:txXfrm>
        <a:off x="0" y="1155057"/>
        <a:ext cx="3360078" cy="1048850"/>
      </dsp:txXfrm>
    </dsp:sp>
    <dsp:sp modelId="{4F0431AF-A9E4-4B6C-BDBE-825487B97464}">
      <dsp:nvSpPr>
        <dsp:cNvPr id="0" name=""/>
        <dsp:cNvSpPr/>
      </dsp:nvSpPr>
      <dsp:spPr>
        <a:xfrm>
          <a:off x="3360078" y="2308793"/>
          <a:ext cx="5040118" cy="1048850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R" sz="1600" kern="1200" dirty="0" smtClean="0"/>
            <a:t>80% del Producto Interno Bruto Global (</a:t>
          </a:r>
          <a:r>
            <a:rPr lang="es-CR" sz="1600" kern="1200" dirty="0" err="1" smtClean="0"/>
            <a:t>Habitat</a:t>
          </a:r>
          <a:r>
            <a:rPr lang="es-CR" sz="1600" kern="1200" dirty="0" smtClean="0"/>
            <a:t>, 2015). </a:t>
          </a:r>
          <a:endParaRPr lang="es-CR" sz="1600" kern="1200" dirty="0"/>
        </a:p>
      </dsp:txBody>
      <dsp:txXfrm>
        <a:off x="3360078" y="2308793"/>
        <a:ext cx="5040118" cy="1048850"/>
      </dsp:txXfrm>
    </dsp:sp>
    <dsp:sp modelId="{A2808AA4-64C0-4DA3-9F0A-CBEBB60EBD5F}">
      <dsp:nvSpPr>
        <dsp:cNvPr id="0" name=""/>
        <dsp:cNvSpPr/>
      </dsp:nvSpPr>
      <dsp:spPr>
        <a:xfrm>
          <a:off x="0" y="2308793"/>
          <a:ext cx="3360078" cy="10488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2400" b="1" kern="1200" dirty="0" smtClean="0"/>
            <a:t>Centro de crecimiento económico </a:t>
          </a:r>
          <a:endParaRPr lang="es-CR" sz="2400" b="1" kern="1200" dirty="0"/>
        </a:p>
      </dsp:txBody>
      <dsp:txXfrm>
        <a:off x="0" y="2308793"/>
        <a:ext cx="3360078" cy="1048850"/>
      </dsp:txXfrm>
    </dsp:sp>
    <dsp:sp modelId="{0EF3761E-4BDE-4373-9D87-E36BD25B1224}">
      <dsp:nvSpPr>
        <dsp:cNvPr id="0" name=""/>
        <dsp:cNvSpPr/>
      </dsp:nvSpPr>
      <dsp:spPr>
        <a:xfrm>
          <a:off x="3360078" y="3462528"/>
          <a:ext cx="5040118" cy="1048850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R" sz="1600" kern="1200" dirty="0" smtClean="0"/>
            <a:t>Consumo del 75% de energía (</a:t>
          </a:r>
          <a:r>
            <a:rPr lang="es-CR" sz="1600" kern="1200" dirty="0" err="1" smtClean="0"/>
            <a:t>Habitat</a:t>
          </a:r>
          <a:r>
            <a:rPr lang="es-CR" sz="1600" kern="1200" dirty="0" smtClean="0"/>
            <a:t>, 2015). </a:t>
          </a:r>
          <a:endParaRPr lang="es-CR" sz="1600" kern="1200" dirty="0"/>
        </a:p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R" sz="1600" kern="1200" dirty="0" smtClean="0"/>
            <a:t>Principales emisoras de gases de efecto invernadero.  </a:t>
          </a:r>
          <a:endParaRPr lang="es-CR" sz="1600" kern="1200" dirty="0"/>
        </a:p>
      </dsp:txBody>
      <dsp:txXfrm>
        <a:off x="3360078" y="3462528"/>
        <a:ext cx="5040118" cy="1048850"/>
      </dsp:txXfrm>
    </dsp:sp>
    <dsp:sp modelId="{F81BF2DE-C19E-4FF1-B920-9F6AB7D1CBD0}">
      <dsp:nvSpPr>
        <dsp:cNvPr id="0" name=""/>
        <dsp:cNvSpPr/>
      </dsp:nvSpPr>
      <dsp:spPr>
        <a:xfrm>
          <a:off x="0" y="3462528"/>
          <a:ext cx="3360078" cy="10488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2400" b="1" kern="1200" dirty="0" smtClean="0"/>
            <a:t>Externalidades negativas </a:t>
          </a:r>
          <a:endParaRPr lang="es-CR" sz="2400" b="1" kern="1200" dirty="0"/>
        </a:p>
      </dsp:txBody>
      <dsp:txXfrm>
        <a:off x="0" y="3462528"/>
        <a:ext cx="3360078" cy="1048850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0D94411-5E19-4857-B756-E7B1B197EC69}">
      <dsp:nvSpPr>
        <dsp:cNvPr id="0" name=""/>
        <dsp:cNvSpPr/>
      </dsp:nvSpPr>
      <dsp:spPr>
        <a:xfrm>
          <a:off x="1609582" y="0"/>
          <a:ext cx="1073055" cy="1180532"/>
        </a:xfrm>
        <a:prstGeom prst="trapezoid">
          <a:avLst>
            <a:gd name="adj" fmla="val 50000"/>
          </a:avLst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1800" b="1" kern="1200" dirty="0" smtClean="0"/>
            <a:t>Espacio innovador</a:t>
          </a:r>
          <a:endParaRPr lang="es-CR" sz="1800" b="1" kern="1200" dirty="0"/>
        </a:p>
      </dsp:txBody>
      <dsp:txXfrm>
        <a:off x="1609582" y="0"/>
        <a:ext cx="1073055" cy="1180532"/>
      </dsp:txXfrm>
    </dsp:sp>
    <dsp:sp modelId="{53A6CFC8-D2AB-413B-8B27-7DB4851F4177}">
      <dsp:nvSpPr>
        <dsp:cNvPr id="0" name=""/>
        <dsp:cNvSpPr/>
      </dsp:nvSpPr>
      <dsp:spPr>
        <a:xfrm>
          <a:off x="1073055" y="1180531"/>
          <a:ext cx="2146110" cy="1180532"/>
        </a:xfrm>
        <a:prstGeom prst="trapezoid">
          <a:avLst>
            <a:gd name="adj" fmla="val 45448"/>
          </a:avLst>
        </a:prstGeom>
        <a:solidFill>
          <a:schemeClr val="accent1">
            <a:shade val="80000"/>
            <a:hueOff val="-17443"/>
            <a:satOff val="-22283"/>
            <a:lumOff val="1275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1800" b="1" kern="1200" dirty="0" smtClean="0"/>
            <a:t>Diálogo multisectorial de intereses y necesidades </a:t>
          </a:r>
          <a:endParaRPr lang="es-CR" sz="1800" b="1" kern="1200" dirty="0"/>
        </a:p>
      </dsp:txBody>
      <dsp:txXfrm>
        <a:off x="1448624" y="1180531"/>
        <a:ext cx="1394971" cy="1180532"/>
      </dsp:txXfrm>
    </dsp:sp>
    <dsp:sp modelId="{2B336681-91BC-49CE-8A4B-22D6A9E92620}">
      <dsp:nvSpPr>
        <dsp:cNvPr id="0" name=""/>
        <dsp:cNvSpPr/>
      </dsp:nvSpPr>
      <dsp:spPr>
        <a:xfrm>
          <a:off x="536527" y="2361063"/>
          <a:ext cx="3219165" cy="1180532"/>
        </a:xfrm>
        <a:prstGeom prst="trapezoid">
          <a:avLst>
            <a:gd name="adj" fmla="val 45448"/>
          </a:avLst>
        </a:prstGeom>
        <a:solidFill>
          <a:schemeClr val="accent1">
            <a:shade val="80000"/>
            <a:hueOff val="-34885"/>
            <a:satOff val="-44567"/>
            <a:lumOff val="2550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1800" b="1" kern="1200" dirty="0" smtClean="0"/>
            <a:t>Creado por quienes les habitan </a:t>
          </a:r>
          <a:endParaRPr lang="es-CR" sz="1800" b="1" kern="1200" dirty="0"/>
        </a:p>
      </dsp:txBody>
      <dsp:txXfrm>
        <a:off x="1099881" y="2361063"/>
        <a:ext cx="2092457" cy="1180532"/>
      </dsp:txXfrm>
    </dsp:sp>
    <dsp:sp modelId="{C39978E7-EC0B-4045-9BF9-4B759596DE9B}">
      <dsp:nvSpPr>
        <dsp:cNvPr id="0" name=""/>
        <dsp:cNvSpPr/>
      </dsp:nvSpPr>
      <dsp:spPr>
        <a:xfrm>
          <a:off x="0" y="3541596"/>
          <a:ext cx="4292221" cy="1180532"/>
        </a:xfrm>
        <a:prstGeom prst="trapezoid">
          <a:avLst>
            <a:gd name="adj" fmla="val 45448"/>
          </a:avLst>
        </a:prstGeom>
        <a:solidFill>
          <a:schemeClr val="accent1">
            <a:shade val="80000"/>
            <a:hueOff val="-52328"/>
            <a:satOff val="-66850"/>
            <a:lumOff val="3825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1800" b="1" kern="1200" dirty="0" smtClean="0"/>
            <a:t>Responde a los desafíos de la globalización </a:t>
          </a:r>
          <a:endParaRPr lang="es-CR" sz="1800" b="1" kern="1200" dirty="0"/>
        </a:p>
      </dsp:txBody>
      <dsp:txXfrm>
        <a:off x="751138" y="3541596"/>
        <a:ext cx="2789943" cy="118053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899F013-94A0-4015-AC5B-FFAD56F3408D}">
      <dsp:nvSpPr>
        <dsp:cNvPr id="0" name=""/>
        <dsp:cNvSpPr/>
      </dsp:nvSpPr>
      <dsp:spPr>
        <a:xfrm>
          <a:off x="3433945" y="2419184"/>
          <a:ext cx="1724314" cy="1724314"/>
        </a:xfrm>
        <a:prstGeom prst="ellipse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1600" b="1" kern="1200" dirty="0" smtClean="0"/>
            <a:t>Problemas derivados del crecimiento urbano </a:t>
          </a:r>
          <a:endParaRPr lang="es-CR" sz="1600" b="1" kern="1200" dirty="0"/>
        </a:p>
      </dsp:txBody>
      <dsp:txXfrm>
        <a:off x="3433945" y="2419184"/>
        <a:ext cx="1724314" cy="1724314"/>
      </dsp:txXfrm>
    </dsp:sp>
    <dsp:sp modelId="{5B040766-A012-4EE6-9DC9-BF1532A16BDE}">
      <dsp:nvSpPr>
        <dsp:cNvPr id="0" name=""/>
        <dsp:cNvSpPr/>
      </dsp:nvSpPr>
      <dsp:spPr>
        <a:xfrm rot="16200000">
          <a:off x="4112782" y="1790539"/>
          <a:ext cx="366641" cy="58626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R" sz="1300" kern="1200"/>
        </a:p>
      </dsp:txBody>
      <dsp:txXfrm rot="16200000">
        <a:off x="4112782" y="1790539"/>
        <a:ext cx="366641" cy="586267"/>
      </dsp:txXfrm>
    </dsp:sp>
    <dsp:sp modelId="{4357196A-E35A-4667-B434-DAD7FB776217}">
      <dsp:nvSpPr>
        <dsp:cNvPr id="0" name=""/>
        <dsp:cNvSpPr/>
      </dsp:nvSpPr>
      <dsp:spPr>
        <a:xfrm>
          <a:off x="3433945" y="3093"/>
          <a:ext cx="1724314" cy="1724314"/>
        </a:xfrm>
        <a:prstGeom prst="ellipse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1600" b="1" kern="1200" dirty="0" smtClean="0"/>
            <a:t>Adaptación al cambio climático </a:t>
          </a:r>
          <a:endParaRPr lang="es-CR" sz="1600" b="1" kern="1200" dirty="0"/>
        </a:p>
      </dsp:txBody>
      <dsp:txXfrm>
        <a:off x="3433945" y="3093"/>
        <a:ext cx="1724314" cy="1724314"/>
      </dsp:txXfrm>
    </dsp:sp>
    <dsp:sp modelId="{EEB20549-65F7-4885-98A0-C0D0A835C817}">
      <dsp:nvSpPr>
        <dsp:cNvPr id="0" name=""/>
        <dsp:cNvSpPr/>
      </dsp:nvSpPr>
      <dsp:spPr>
        <a:xfrm rot="20520000">
          <a:off x="5251833" y="2618108"/>
          <a:ext cx="366641" cy="58626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-13136"/>
            <a:satOff val="-16713"/>
            <a:lumOff val="914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R" sz="1300" kern="1200"/>
        </a:p>
      </dsp:txBody>
      <dsp:txXfrm rot="20520000">
        <a:off x="5251833" y="2618108"/>
        <a:ext cx="366641" cy="586267"/>
      </dsp:txXfrm>
    </dsp:sp>
    <dsp:sp modelId="{C2E5AF62-7C8B-4DEB-ABA4-F3ADF730C8F8}">
      <dsp:nvSpPr>
        <dsp:cNvPr id="0" name=""/>
        <dsp:cNvSpPr/>
      </dsp:nvSpPr>
      <dsp:spPr>
        <a:xfrm>
          <a:off x="5731784" y="1672571"/>
          <a:ext cx="1724314" cy="1724314"/>
        </a:xfrm>
        <a:prstGeom prst="ellipse">
          <a:avLst/>
        </a:prstGeom>
        <a:solidFill>
          <a:schemeClr val="accent1">
            <a:shade val="80000"/>
            <a:hueOff val="-13082"/>
            <a:satOff val="-16713"/>
            <a:lumOff val="956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1400" b="1" kern="1200" dirty="0" smtClean="0"/>
            <a:t>Contaminación</a:t>
          </a:r>
          <a:r>
            <a:rPr lang="es-CR" sz="1400" kern="1200" dirty="0" smtClean="0"/>
            <a:t> </a:t>
          </a:r>
          <a:endParaRPr lang="es-CR" sz="1400" kern="1200" dirty="0"/>
        </a:p>
      </dsp:txBody>
      <dsp:txXfrm>
        <a:off x="5731784" y="1672571"/>
        <a:ext cx="1724314" cy="1724314"/>
      </dsp:txXfrm>
    </dsp:sp>
    <dsp:sp modelId="{907A0697-ECEA-4497-98C4-5B591FD55551}">
      <dsp:nvSpPr>
        <dsp:cNvPr id="0" name=""/>
        <dsp:cNvSpPr/>
      </dsp:nvSpPr>
      <dsp:spPr>
        <a:xfrm rot="3240000">
          <a:off x="4816754" y="3957142"/>
          <a:ext cx="366641" cy="58626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-26272"/>
            <a:satOff val="-33425"/>
            <a:lumOff val="1829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R" sz="1300" kern="1200"/>
        </a:p>
      </dsp:txBody>
      <dsp:txXfrm rot="3240000">
        <a:off x="4816754" y="3957142"/>
        <a:ext cx="366641" cy="586267"/>
      </dsp:txXfrm>
    </dsp:sp>
    <dsp:sp modelId="{D54FA88E-1364-404E-9B01-D1384BEAF8EE}">
      <dsp:nvSpPr>
        <dsp:cNvPr id="0" name=""/>
        <dsp:cNvSpPr/>
      </dsp:nvSpPr>
      <dsp:spPr>
        <a:xfrm>
          <a:off x="4854088" y="4373842"/>
          <a:ext cx="1724314" cy="1724314"/>
        </a:xfrm>
        <a:prstGeom prst="ellipse">
          <a:avLst/>
        </a:prstGeom>
        <a:solidFill>
          <a:schemeClr val="accent1">
            <a:shade val="80000"/>
            <a:hueOff val="-26164"/>
            <a:satOff val="-33425"/>
            <a:lumOff val="191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1600" b="1" kern="1200" dirty="0" smtClean="0"/>
            <a:t>Colapso de recursos y servicios </a:t>
          </a:r>
          <a:endParaRPr lang="es-CR" sz="1600" b="1" kern="1200" dirty="0"/>
        </a:p>
      </dsp:txBody>
      <dsp:txXfrm>
        <a:off x="4854088" y="4373842"/>
        <a:ext cx="1724314" cy="1724314"/>
      </dsp:txXfrm>
    </dsp:sp>
    <dsp:sp modelId="{4B1BAC28-F2B5-49CE-BAD4-48B06F73C175}">
      <dsp:nvSpPr>
        <dsp:cNvPr id="0" name=""/>
        <dsp:cNvSpPr/>
      </dsp:nvSpPr>
      <dsp:spPr>
        <a:xfrm rot="7560000">
          <a:off x="3408810" y="3957142"/>
          <a:ext cx="366641" cy="58626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-39409"/>
            <a:satOff val="-50138"/>
            <a:lumOff val="2743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R" sz="1300" kern="1200"/>
        </a:p>
      </dsp:txBody>
      <dsp:txXfrm rot="7560000">
        <a:off x="3408810" y="3957142"/>
        <a:ext cx="366641" cy="586267"/>
      </dsp:txXfrm>
    </dsp:sp>
    <dsp:sp modelId="{7DD48D79-3877-4F97-A38A-914258D13F22}">
      <dsp:nvSpPr>
        <dsp:cNvPr id="0" name=""/>
        <dsp:cNvSpPr/>
      </dsp:nvSpPr>
      <dsp:spPr>
        <a:xfrm>
          <a:off x="2013803" y="4373842"/>
          <a:ext cx="1724314" cy="1724314"/>
        </a:xfrm>
        <a:prstGeom prst="ellipse">
          <a:avLst/>
        </a:prstGeom>
        <a:solidFill>
          <a:schemeClr val="accent1">
            <a:shade val="80000"/>
            <a:hueOff val="-39246"/>
            <a:satOff val="-50138"/>
            <a:lumOff val="2869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1600" b="1" kern="1200" dirty="0" smtClean="0"/>
            <a:t>Inequidad social </a:t>
          </a:r>
          <a:endParaRPr lang="es-CR" sz="1600" b="1" kern="1200" dirty="0"/>
        </a:p>
      </dsp:txBody>
      <dsp:txXfrm>
        <a:off x="2013803" y="4373842"/>
        <a:ext cx="1724314" cy="1724314"/>
      </dsp:txXfrm>
    </dsp:sp>
    <dsp:sp modelId="{1D844C96-CA31-48E9-A543-66860BB07CC2}">
      <dsp:nvSpPr>
        <dsp:cNvPr id="0" name=""/>
        <dsp:cNvSpPr/>
      </dsp:nvSpPr>
      <dsp:spPr>
        <a:xfrm rot="11880000">
          <a:off x="2973731" y="2618108"/>
          <a:ext cx="366641" cy="58626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-52545"/>
            <a:satOff val="-66850"/>
            <a:lumOff val="3658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R" sz="1300" kern="1200"/>
        </a:p>
      </dsp:txBody>
      <dsp:txXfrm rot="11880000">
        <a:off x="2973731" y="2618108"/>
        <a:ext cx="366641" cy="586267"/>
      </dsp:txXfrm>
    </dsp:sp>
    <dsp:sp modelId="{A8463393-92B2-4959-B426-2BC097E14E5C}">
      <dsp:nvSpPr>
        <dsp:cNvPr id="0" name=""/>
        <dsp:cNvSpPr/>
      </dsp:nvSpPr>
      <dsp:spPr>
        <a:xfrm>
          <a:off x="1136106" y="1672571"/>
          <a:ext cx="1724314" cy="1724314"/>
        </a:xfrm>
        <a:prstGeom prst="ellipse">
          <a:avLst/>
        </a:prstGeom>
        <a:solidFill>
          <a:schemeClr val="accent1">
            <a:shade val="80000"/>
            <a:hueOff val="-52328"/>
            <a:satOff val="-66850"/>
            <a:lumOff val="3825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1600" b="1" kern="1200" dirty="0" smtClean="0"/>
            <a:t>Mitigación y prevención ante riesgo de desastres</a:t>
          </a:r>
          <a:endParaRPr lang="es-CR" sz="1600" b="1" kern="1200" dirty="0"/>
        </a:p>
      </dsp:txBody>
      <dsp:txXfrm>
        <a:off x="1136106" y="1672571"/>
        <a:ext cx="1724314" cy="1724314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46CE48D-C9D0-49F0-80B9-0B33B8205D4D}">
      <dsp:nvSpPr>
        <dsp:cNvPr id="0" name=""/>
        <dsp:cNvSpPr/>
      </dsp:nvSpPr>
      <dsp:spPr>
        <a:xfrm>
          <a:off x="3616" y="357263"/>
          <a:ext cx="1581224" cy="948734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Concepto reciente </a:t>
          </a:r>
          <a:endParaRPr lang="es-CR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616" y="357263"/>
        <a:ext cx="1581224" cy="948734"/>
      </dsp:txXfrm>
    </dsp:sp>
    <dsp:sp modelId="{F4E668AE-766B-4E1F-B098-8FAB543AFF1F}">
      <dsp:nvSpPr>
        <dsp:cNvPr id="0" name=""/>
        <dsp:cNvSpPr/>
      </dsp:nvSpPr>
      <dsp:spPr>
        <a:xfrm>
          <a:off x="1742963" y="635559"/>
          <a:ext cx="335219" cy="39214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R" sz="1400" kern="1200"/>
        </a:p>
      </dsp:txBody>
      <dsp:txXfrm>
        <a:off x="1742963" y="635559"/>
        <a:ext cx="335219" cy="392143"/>
      </dsp:txXfrm>
    </dsp:sp>
    <dsp:sp modelId="{AA16BC11-08BC-4381-8538-02DAE5539508}">
      <dsp:nvSpPr>
        <dsp:cNvPr id="0" name=""/>
        <dsp:cNvSpPr/>
      </dsp:nvSpPr>
      <dsp:spPr>
        <a:xfrm>
          <a:off x="2217330" y="357263"/>
          <a:ext cx="1581224" cy="948734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-17443"/>
            <a:satOff val="-22283"/>
            <a:lumOff val="1275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Ambiguo y variable </a:t>
          </a:r>
          <a:endParaRPr lang="es-CR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217330" y="357263"/>
        <a:ext cx="1581224" cy="948734"/>
      </dsp:txXfrm>
    </dsp:sp>
    <dsp:sp modelId="{703E9BC9-735C-4106-86D4-3CAF42272FFB}">
      <dsp:nvSpPr>
        <dsp:cNvPr id="0" name=""/>
        <dsp:cNvSpPr/>
      </dsp:nvSpPr>
      <dsp:spPr>
        <a:xfrm>
          <a:off x="3956677" y="635559"/>
          <a:ext cx="335219" cy="39214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-26272"/>
            <a:satOff val="-33425"/>
            <a:lumOff val="1829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R" sz="1400" kern="1200"/>
        </a:p>
      </dsp:txBody>
      <dsp:txXfrm>
        <a:off x="3956677" y="635559"/>
        <a:ext cx="335219" cy="392143"/>
      </dsp:txXfrm>
    </dsp:sp>
    <dsp:sp modelId="{1F23BEA4-7DD8-459F-BAD7-5DA79F0639E2}">
      <dsp:nvSpPr>
        <dsp:cNvPr id="0" name=""/>
        <dsp:cNvSpPr/>
      </dsp:nvSpPr>
      <dsp:spPr>
        <a:xfrm>
          <a:off x="4431044" y="357263"/>
          <a:ext cx="1581224" cy="948734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-34885"/>
            <a:satOff val="-44567"/>
            <a:lumOff val="2550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Múltiples significaciones</a:t>
          </a:r>
          <a:endParaRPr lang="es-CR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431044" y="357263"/>
        <a:ext cx="1581224" cy="948734"/>
      </dsp:txXfrm>
    </dsp:sp>
    <dsp:sp modelId="{13CE760B-EF83-4B73-BFDC-6278B604CBF7}">
      <dsp:nvSpPr>
        <dsp:cNvPr id="0" name=""/>
        <dsp:cNvSpPr/>
      </dsp:nvSpPr>
      <dsp:spPr>
        <a:xfrm>
          <a:off x="6170391" y="635559"/>
          <a:ext cx="335219" cy="39214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-52545"/>
            <a:satOff val="-66850"/>
            <a:lumOff val="3658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R" sz="1400" kern="1200"/>
        </a:p>
      </dsp:txBody>
      <dsp:txXfrm>
        <a:off x="6170391" y="635559"/>
        <a:ext cx="335219" cy="392143"/>
      </dsp:txXfrm>
    </dsp:sp>
    <dsp:sp modelId="{4955A15C-C6CF-4B6C-914B-235E50C56C1A}">
      <dsp:nvSpPr>
        <dsp:cNvPr id="0" name=""/>
        <dsp:cNvSpPr/>
      </dsp:nvSpPr>
      <dsp:spPr>
        <a:xfrm>
          <a:off x="6644759" y="357263"/>
          <a:ext cx="1581224" cy="948734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-52328"/>
            <a:satOff val="-66850"/>
            <a:lumOff val="3825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Sin definición consensuada</a:t>
          </a:r>
          <a:endParaRPr lang="es-CR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6644759" y="357263"/>
        <a:ext cx="1581224" cy="948734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2915E00-87CE-4B36-B5C0-D6D480BD48AC}">
      <dsp:nvSpPr>
        <dsp:cNvPr id="0" name=""/>
        <dsp:cNvSpPr/>
      </dsp:nvSpPr>
      <dsp:spPr>
        <a:xfrm>
          <a:off x="2235" y="377331"/>
          <a:ext cx="1773169" cy="1063901"/>
        </a:xfrm>
        <a:prstGeom prst="rect">
          <a:avLst/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2100" b="1" kern="1200" dirty="0" smtClean="0"/>
            <a:t>1. Adopción de las TIC</a:t>
          </a:r>
          <a:endParaRPr lang="es-CR" sz="2100" b="1" kern="1200" dirty="0"/>
        </a:p>
      </dsp:txBody>
      <dsp:txXfrm>
        <a:off x="2235" y="377331"/>
        <a:ext cx="1773169" cy="1063901"/>
      </dsp:txXfrm>
    </dsp:sp>
    <dsp:sp modelId="{853C8B5E-6BC2-4206-8D2A-26D32C0323C9}">
      <dsp:nvSpPr>
        <dsp:cNvPr id="0" name=""/>
        <dsp:cNvSpPr/>
      </dsp:nvSpPr>
      <dsp:spPr>
        <a:xfrm>
          <a:off x="1952721" y="377331"/>
          <a:ext cx="1773169" cy="1063901"/>
        </a:xfrm>
        <a:prstGeom prst="rect">
          <a:avLst/>
        </a:prstGeom>
        <a:solidFill>
          <a:schemeClr val="accent1">
            <a:shade val="50000"/>
            <a:hueOff val="-29450"/>
            <a:satOff val="-34650"/>
            <a:lumOff val="2628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2100" b="1" kern="1200" dirty="0" smtClean="0"/>
            <a:t>2. Sostenibilidad urbana</a:t>
          </a:r>
          <a:endParaRPr lang="es-CR" sz="2100" b="1" kern="1200" dirty="0"/>
        </a:p>
      </dsp:txBody>
      <dsp:txXfrm>
        <a:off x="1952721" y="377331"/>
        <a:ext cx="1773169" cy="1063901"/>
      </dsp:txXfrm>
    </dsp:sp>
    <dsp:sp modelId="{2D214112-2101-4950-ABC7-2E2198EFCDF3}">
      <dsp:nvSpPr>
        <dsp:cNvPr id="0" name=""/>
        <dsp:cNvSpPr/>
      </dsp:nvSpPr>
      <dsp:spPr>
        <a:xfrm>
          <a:off x="3903207" y="377331"/>
          <a:ext cx="1773169" cy="1063901"/>
        </a:xfrm>
        <a:prstGeom prst="rect">
          <a:avLst/>
        </a:prstGeom>
        <a:solidFill>
          <a:schemeClr val="accent1">
            <a:shade val="50000"/>
            <a:hueOff val="-58900"/>
            <a:satOff val="-69300"/>
            <a:lumOff val="5257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2100" b="1" kern="1200" dirty="0" smtClean="0"/>
            <a:t>3. Innovación de la ciudad</a:t>
          </a:r>
          <a:endParaRPr lang="es-CR" sz="2100" b="1" kern="1200" dirty="0"/>
        </a:p>
      </dsp:txBody>
      <dsp:txXfrm>
        <a:off x="3903207" y="377331"/>
        <a:ext cx="1773169" cy="1063901"/>
      </dsp:txXfrm>
    </dsp:sp>
    <dsp:sp modelId="{BDC5B5ED-7595-4ED2-9DCB-70DB5F7345EA}">
      <dsp:nvSpPr>
        <dsp:cNvPr id="0" name=""/>
        <dsp:cNvSpPr/>
      </dsp:nvSpPr>
      <dsp:spPr>
        <a:xfrm>
          <a:off x="5853694" y="377331"/>
          <a:ext cx="1773169" cy="1063901"/>
        </a:xfrm>
        <a:prstGeom prst="rect">
          <a:avLst/>
        </a:prstGeom>
        <a:solidFill>
          <a:schemeClr val="accent1">
            <a:shade val="50000"/>
            <a:hueOff val="-29450"/>
            <a:satOff val="-34650"/>
            <a:lumOff val="2628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2100" b="1" kern="1200" dirty="0" smtClean="0"/>
            <a:t>4. Aspectos culturales y sociales</a:t>
          </a:r>
          <a:endParaRPr lang="es-CR" sz="2100" b="1" kern="1200" dirty="0"/>
        </a:p>
      </dsp:txBody>
      <dsp:txXfrm>
        <a:off x="5853694" y="377331"/>
        <a:ext cx="1773169" cy="1063901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877F184-BFE8-458A-992A-810C3A43DB55}">
      <dsp:nvSpPr>
        <dsp:cNvPr id="0" name=""/>
        <dsp:cNvSpPr/>
      </dsp:nvSpPr>
      <dsp:spPr>
        <a:xfrm>
          <a:off x="147213" y="2147114"/>
          <a:ext cx="1865724" cy="932862"/>
        </a:xfrm>
        <a:prstGeom prst="roundRect">
          <a:avLst>
            <a:gd name="adj" fmla="val 10000"/>
          </a:avLst>
        </a:prstGeom>
        <a:solidFill>
          <a:schemeClr val="accent1">
            <a:alpha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1800" b="1" kern="1200" dirty="0" smtClean="0"/>
            <a:t>Soluciones tecnológicas</a:t>
          </a:r>
          <a:endParaRPr lang="es-CR" sz="1800" b="1" kern="1200" dirty="0"/>
        </a:p>
      </dsp:txBody>
      <dsp:txXfrm>
        <a:off x="147213" y="2147114"/>
        <a:ext cx="1865724" cy="932862"/>
      </dsp:txXfrm>
    </dsp:sp>
    <dsp:sp modelId="{8E9DF3E9-B361-4F10-909E-6AEB9C2C5464}">
      <dsp:nvSpPr>
        <dsp:cNvPr id="0" name=""/>
        <dsp:cNvSpPr/>
      </dsp:nvSpPr>
      <dsp:spPr>
        <a:xfrm rot="17350740">
          <a:off x="1250249" y="1524692"/>
          <a:ext cx="2271668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2271668" y="16062"/>
              </a:lnTo>
            </a:path>
          </a:pathLst>
        </a:custGeom>
        <a:noFill/>
        <a:ln w="254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R" sz="800" kern="1200"/>
        </a:p>
      </dsp:txBody>
      <dsp:txXfrm rot="17350740">
        <a:off x="2329291" y="1483962"/>
        <a:ext cx="113583" cy="113583"/>
      </dsp:txXfrm>
    </dsp:sp>
    <dsp:sp modelId="{F1913195-3F3E-463B-A4F7-D6CE9E9D6649}">
      <dsp:nvSpPr>
        <dsp:cNvPr id="0" name=""/>
        <dsp:cNvSpPr/>
      </dsp:nvSpPr>
      <dsp:spPr>
        <a:xfrm>
          <a:off x="2759228" y="1531"/>
          <a:ext cx="1865724" cy="932862"/>
        </a:xfrm>
        <a:prstGeom prst="roundRect">
          <a:avLst>
            <a:gd name="adj" fmla="val 10000"/>
          </a:avLst>
        </a:prstGeom>
        <a:solidFill>
          <a:schemeClr val="accent1">
            <a:alpha val="7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1800" b="1" kern="1200" dirty="0" smtClean="0"/>
            <a:t>Dinámica urbana</a:t>
          </a:r>
          <a:endParaRPr lang="es-CR" sz="1800" b="1" kern="1200" dirty="0"/>
        </a:p>
      </dsp:txBody>
      <dsp:txXfrm>
        <a:off x="2759228" y="1531"/>
        <a:ext cx="1865724" cy="932862"/>
      </dsp:txXfrm>
    </dsp:sp>
    <dsp:sp modelId="{B1E66CDB-3237-4A80-8413-08029C612603}">
      <dsp:nvSpPr>
        <dsp:cNvPr id="0" name=""/>
        <dsp:cNvSpPr/>
      </dsp:nvSpPr>
      <dsp:spPr>
        <a:xfrm rot="18289469">
          <a:off x="1732663" y="2061088"/>
          <a:ext cx="1306839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1306839" y="16062"/>
              </a:lnTo>
            </a:path>
          </a:pathLst>
        </a:custGeom>
        <a:noFill/>
        <a:ln w="254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R" sz="500" kern="1200"/>
        </a:p>
      </dsp:txBody>
      <dsp:txXfrm rot="18289469">
        <a:off x="2353412" y="2044479"/>
        <a:ext cx="65341" cy="65341"/>
      </dsp:txXfrm>
    </dsp:sp>
    <dsp:sp modelId="{46C24AFF-8EB1-4FF1-AA2C-E1D7F5086B50}">
      <dsp:nvSpPr>
        <dsp:cNvPr id="0" name=""/>
        <dsp:cNvSpPr/>
      </dsp:nvSpPr>
      <dsp:spPr>
        <a:xfrm>
          <a:off x="2759228" y="1074323"/>
          <a:ext cx="1865724" cy="932862"/>
        </a:xfrm>
        <a:prstGeom prst="roundRect">
          <a:avLst>
            <a:gd name="adj" fmla="val 10000"/>
          </a:avLst>
        </a:prstGeom>
        <a:solidFill>
          <a:schemeClr val="accent1">
            <a:alpha val="7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1800" b="1" kern="1200" dirty="0" smtClean="0"/>
            <a:t>Gestión pública</a:t>
          </a:r>
          <a:endParaRPr lang="es-CR" sz="1800" b="1" kern="1200" dirty="0"/>
        </a:p>
      </dsp:txBody>
      <dsp:txXfrm>
        <a:off x="2759228" y="1074323"/>
        <a:ext cx="1865724" cy="932862"/>
      </dsp:txXfrm>
    </dsp:sp>
    <dsp:sp modelId="{5168502F-9325-4C77-BCA4-B66CEED19175}">
      <dsp:nvSpPr>
        <dsp:cNvPr id="0" name=""/>
        <dsp:cNvSpPr/>
      </dsp:nvSpPr>
      <dsp:spPr>
        <a:xfrm>
          <a:off x="2012938" y="2597483"/>
          <a:ext cx="746289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746289" y="16062"/>
              </a:lnTo>
            </a:path>
          </a:pathLst>
        </a:custGeom>
        <a:noFill/>
        <a:ln w="254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R" sz="500" kern="1200"/>
        </a:p>
      </dsp:txBody>
      <dsp:txXfrm>
        <a:off x="2367426" y="2594888"/>
        <a:ext cx="37314" cy="37314"/>
      </dsp:txXfrm>
    </dsp:sp>
    <dsp:sp modelId="{B19BD4E8-42E2-46CE-A859-E75A54FEA6DE}">
      <dsp:nvSpPr>
        <dsp:cNvPr id="0" name=""/>
        <dsp:cNvSpPr/>
      </dsp:nvSpPr>
      <dsp:spPr>
        <a:xfrm>
          <a:off x="2759228" y="2147114"/>
          <a:ext cx="1865724" cy="932862"/>
        </a:xfrm>
        <a:prstGeom prst="roundRect">
          <a:avLst>
            <a:gd name="adj" fmla="val 10000"/>
          </a:avLst>
        </a:prstGeom>
        <a:solidFill>
          <a:schemeClr val="accent1">
            <a:alpha val="7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1800" b="1" kern="1200" dirty="0" smtClean="0"/>
            <a:t>Análisis de recursos urbanos</a:t>
          </a:r>
          <a:endParaRPr lang="es-CR" sz="1800" b="1" kern="1200" dirty="0"/>
        </a:p>
      </dsp:txBody>
      <dsp:txXfrm>
        <a:off x="2759228" y="2147114"/>
        <a:ext cx="1865724" cy="932862"/>
      </dsp:txXfrm>
    </dsp:sp>
    <dsp:sp modelId="{AC911F9F-916C-42E3-B357-5630263499F5}">
      <dsp:nvSpPr>
        <dsp:cNvPr id="0" name=""/>
        <dsp:cNvSpPr/>
      </dsp:nvSpPr>
      <dsp:spPr>
        <a:xfrm rot="3310531">
          <a:off x="1732663" y="3133879"/>
          <a:ext cx="1306839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1306839" y="16062"/>
              </a:lnTo>
            </a:path>
          </a:pathLst>
        </a:custGeom>
        <a:noFill/>
        <a:ln w="254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R" sz="500" kern="1200"/>
        </a:p>
      </dsp:txBody>
      <dsp:txXfrm rot="3310531">
        <a:off x="2353412" y="3117270"/>
        <a:ext cx="65341" cy="65341"/>
      </dsp:txXfrm>
    </dsp:sp>
    <dsp:sp modelId="{A9AE3885-2ED5-438B-8592-5CFF524CB2A1}">
      <dsp:nvSpPr>
        <dsp:cNvPr id="0" name=""/>
        <dsp:cNvSpPr/>
      </dsp:nvSpPr>
      <dsp:spPr>
        <a:xfrm>
          <a:off x="2759228" y="3219906"/>
          <a:ext cx="1865724" cy="932862"/>
        </a:xfrm>
        <a:prstGeom prst="roundRect">
          <a:avLst>
            <a:gd name="adj" fmla="val 10000"/>
          </a:avLst>
        </a:prstGeom>
        <a:solidFill>
          <a:schemeClr val="accent1">
            <a:alpha val="7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1800" b="1" kern="1200" dirty="0" smtClean="0"/>
            <a:t>Adaptación a cambios medioambientales</a:t>
          </a:r>
          <a:endParaRPr lang="es-CR" sz="1800" b="1" kern="1200" dirty="0"/>
        </a:p>
      </dsp:txBody>
      <dsp:txXfrm>
        <a:off x="2759228" y="3219906"/>
        <a:ext cx="1865724" cy="932862"/>
      </dsp:txXfrm>
    </dsp:sp>
    <dsp:sp modelId="{A131013E-A696-4523-BB0C-DD3EBBA6769F}">
      <dsp:nvSpPr>
        <dsp:cNvPr id="0" name=""/>
        <dsp:cNvSpPr/>
      </dsp:nvSpPr>
      <dsp:spPr>
        <a:xfrm rot="4249260">
          <a:off x="1250249" y="3670275"/>
          <a:ext cx="2271668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2271668" y="16062"/>
              </a:lnTo>
            </a:path>
          </a:pathLst>
        </a:custGeom>
        <a:noFill/>
        <a:ln w="254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R" sz="800" kern="1200"/>
        </a:p>
      </dsp:txBody>
      <dsp:txXfrm rot="4249260">
        <a:off x="2329291" y="3629546"/>
        <a:ext cx="113583" cy="113583"/>
      </dsp:txXfrm>
    </dsp:sp>
    <dsp:sp modelId="{8C3D4B69-6164-4AA2-87FA-A52A089342C0}">
      <dsp:nvSpPr>
        <dsp:cNvPr id="0" name=""/>
        <dsp:cNvSpPr/>
      </dsp:nvSpPr>
      <dsp:spPr>
        <a:xfrm>
          <a:off x="2759228" y="4292698"/>
          <a:ext cx="1865724" cy="932862"/>
        </a:xfrm>
        <a:prstGeom prst="roundRect">
          <a:avLst>
            <a:gd name="adj" fmla="val 10000"/>
          </a:avLst>
        </a:prstGeom>
        <a:solidFill>
          <a:schemeClr val="accent1">
            <a:alpha val="7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1800" b="1" kern="1200" dirty="0" smtClean="0"/>
            <a:t>Impacto en servicios públicos</a:t>
          </a:r>
          <a:endParaRPr lang="es-CR" sz="1800" b="1" kern="1200" dirty="0"/>
        </a:p>
      </dsp:txBody>
      <dsp:txXfrm>
        <a:off x="2759228" y="4292698"/>
        <a:ext cx="1865724" cy="932862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96EC7C9-5491-48C7-AB38-DF3FED98CA73}">
      <dsp:nvSpPr>
        <dsp:cNvPr id="0" name=""/>
        <dsp:cNvSpPr/>
      </dsp:nvSpPr>
      <dsp:spPr>
        <a:xfrm>
          <a:off x="1369297" y="1999310"/>
          <a:ext cx="2302034" cy="2235584"/>
        </a:xfrm>
        <a:prstGeom prst="gear9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1500" b="1" kern="1200" dirty="0" smtClean="0"/>
            <a:t>Inteligencia territorial e innovación territorial </a:t>
          </a:r>
          <a:endParaRPr lang="es-CR" sz="1500" b="1" kern="1200" dirty="0"/>
        </a:p>
      </dsp:txBody>
      <dsp:txXfrm>
        <a:off x="1369297" y="1999310"/>
        <a:ext cx="2302034" cy="2235584"/>
      </dsp:txXfrm>
    </dsp:sp>
    <dsp:sp modelId="{102E6ABC-D165-42D5-84D3-735D4B88BDD1}">
      <dsp:nvSpPr>
        <dsp:cNvPr id="0" name=""/>
        <dsp:cNvSpPr/>
      </dsp:nvSpPr>
      <dsp:spPr>
        <a:xfrm>
          <a:off x="136390" y="1408172"/>
          <a:ext cx="1932252" cy="1946222"/>
        </a:xfrm>
        <a:prstGeom prst="gear6">
          <a:avLst/>
        </a:prstGeom>
        <a:solidFill>
          <a:schemeClr val="accent1">
            <a:shade val="80000"/>
            <a:hueOff val="-26164"/>
            <a:satOff val="-33425"/>
            <a:lumOff val="191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1500" b="1" kern="1200" dirty="0" smtClean="0">
              <a:solidFill>
                <a:schemeClr val="tx1"/>
              </a:solidFill>
            </a:rPr>
            <a:t>Co-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1500" b="1" kern="1200" dirty="0" smtClean="0">
              <a:solidFill>
                <a:schemeClr val="tx1"/>
              </a:solidFill>
            </a:rPr>
            <a:t>producción</a:t>
          </a:r>
          <a:endParaRPr lang="es-CR" sz="1500" b="1" kern="1200" dirty="0">
            <a:solidFill>
              <a:schemeClr val="tx1"/>
            </a:solidFill>
          </a:endParaRPr>
        </a:p>
      </dsp:txBody>
      <dsp:txXfrm>
        <a:off x="136390" y="1408172"/>
        <a:ext cx="1932252" cy="1946222"/>
      </dsp:txXfrm>
    </dsp:sp>
    <dsp:sp modelId="{342A2727-9106-4A23-B337-6AA0EFCB9B98}">
      <dsp:nvSpPr>
        <dsp:cNvPr id="0" name=""/>
        <dsp:cNvSpPr/>
      </dsp:nvSpPr>
      <dsp:spPr>
        <a:xfrm rot="20700000">
          <a:off x="1011224" y="201190"/>
          <a:ext cx="1789194" cy="1781762"/>
        </a:xfrm>
        <a:prstGeom prst="gear6">
          <a:avLst/>
        </a:prstGeom>
        <a:solidFill>
          <a:schemeClr val="accent1">
            <a:shade val="80000"/>
            <a:hueOff val="-52328"/>
            <a:satOff val="-66850"/>
            <a:lumOff val="3825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1500" b="1" kern="1200" dirty="0" smtClean="0">
              <a:solidFill>
                <a:schemeClr val="tx1"/>
              </a:solidFill>
            </a:rPr>
            <a:t>Condiciones de vida de la población </a:t>
          </a:r>
          <a:endParaRPr lang="es-CR" sz="1500" b="1" kern="1200" dirty="0">
            <a:solidFill>
              <a:schemeClr val="tx1"/>
            </a:solidFill>
          </a:endParaRPr>
        </a:p>
      </dsp:txBody>
      <dsp:txXfrm>
        <a:off x="1404088" y="591542"/>
        <a:ext cx="1003467" cy="1001058"/>
      </dsp:txXfrm>
    </dsp:sp>
    <dsp:sp modelId="{EF495F9D-4DDF-444E-A9D3-3418662E4F32}">
      <dsp:nvSpPr>
        <dsp:cNvPr id="0" name=""/>
        <dsp:cNvSpPr/>
      </dsp:nvSpPr>
      <dsp:spPr>
        <a:xfrm>
          <a:off x="1374914" y="1835827"/>
          <a:ext cx="2526909" cy="2526909"/>
        </a:xfrm>
        <a:prstGeom prst="circularArrow">
          <a:avLst>
            <a:gd name="adj1" fmla="val 4688"/>
            <a:gd name="adj2" fmla="val 299029"/>
            <a:gd name="adj3" fmla="val 2499908"/>
            <a:gd name="adj4" fmla="val 15896754"/>
            <a:gd name="adj5" fmla="val 5469"/>
          </a:avLst>
        </a:prstGeom>
        <a:solidFill>
          <a:schemeClr val="accent1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E31324-933B-4F56-8E9F-92007B78747F}">
      <dsp:nvSpPr>
        <dsp:cNvPr id="0" name=""/>
        <dsp:cNvSpPr/>
      </dsp:nvSpPr>
      <dsp:spPr>
        <a:xfrm>
          <a:off x="130377" y="1348331"/>
          <a:ext cx="1835957" cy="1835957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shade val="90000"/>
            <a:hueOff val="-26272"/>
            <a:satOff val="-33425"/>
            <a:lumOff val="1829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E12D4EF-C61C-4DA7-9605-1F1FE6CDE64B}">
      <dsp:nvSpPr>
        <dsp:cNvPr id="0" name=""/>
        <dsp:cNvSpPr/>
      </dsp:nvSpPr>
      <dsp:spPr>
        <a:xfrm>
          <a:off x="836118" y="-65363"/>
          <a:ext cx="1979532" cy="1979532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shade val="90000"/>
            <a:hueOff val="-52545"/>
            <a:satOff val="-66850"/>
            <a:lumOff val="3658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03129A1-FDE3-4100-8C7A-52B8EF78A822}">
      <dsp:nvSpPr>
        <dsp:cNvPr id="0" name=""/>
        <dsp:cNvSpPr/>
      </dsp:nvSpPr>
      <dsp:spPr>
        <a:xfrm>
          <a:off x="916483" y="1984"/>
          <a:ext cx="2030015" cy="1218009"/>
        </a:xfrm>
        <a:prstGeom prst="rect">
          <a:avLst/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2400" kern="1200" dirty="0" smtClean="0"/>
            <a:t>Gobierno inteligente</a:t>
          </a:r>
          <a:endParaRPr lang="es-CR" sz="2400" kern="1200" dirty="0"/>
        </a:p>
      </dsp:txBody>
      <dsp:txXfrm>
        <a:off x="916483" y="1984"/>
        <a:ext cx="2030015" cy="1218009"/>
      </dsp:txXfrm>
    </dsp:sp>
    <dsp:sp modelId="{BFF136F0-D908-4579-B935-DE0A50B87AA2}">
      <dsp:nvSpPr>
        <dsp:cNvPr id="0" name=""/>
        <dsp:cNvSpPr/>
      </dsp:nvSpPr>
      <dsp:spPr>
        <a:xfrm>
          <a:off x="3149500" y="1984"/>
          <a:ext cx="2030015" cy="1218009"/>
        </a:xfrm>
        <a:prstGeom prst="rect">
          <a:avLst/>
        </a:prstGeom>
        <a:solidFill>
          <a:schemeClr val="accent1">
            <a:shade val="50000"/>
            <a:hueOff val="-19633"/>
            <a:satOff val="-23100"/>
            <a:lumOff val="1752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2400" kern="1200" dirty="0" smtClean="0"/>
            <a:t>Medio ambiente inteligente</a:t>
          </a:r>
          <a:endParaRPr lang="es-CR" sz="2400" kern="1200" dirty="0"/>
        </a:p>
      </dsp:txBody>
      <dsp:txXfrm>
        <a:off x="3149500" y="1984"/>
        <a:ext cx="2030015" cy="1218009"/>
      </dsp:txXfrm>
    </dsp:sp>
    <dsp:sp modelId="{7353A957-6AC8-4808-BFD7-459FD940D48D}">
      <dsp:nvSpPr>
        <dsp:cNvPr id="0" name=""/>
        <dsp:cNvSpPr/>
      </dsp:nvSpPr>
      <dsp:spPr>
        <a:xfrm>
          <a:off x="916483" y="1422995"/>
          <a:ext cx="2030015" cy="1218009"/>
        </a:xfrm>
        <a:prstGeom prst="rect">
          <a:avLst/>
        </a:prstGeom>
        <a:solidFill>
          <a:schemeClr val="accent1">
            <a:shade val="50000"/>
            <a:hueOff val="-39266"/>
            <a:satOff val="-46200"/>
            <a:lumOff val="3505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2400" kern="1200" dirty="0" smtClean="0"/>
            <a:t>Economía inteligente</a:t>
          </a:r>
          <a:endParaRPr lang="es-CR" sz="2400" kern="1200" dirty="0"/>
        </a:p>
      </dsp:txBody>
      <dsp:txXfrm>
        <a:off x="916483" y="1422995"/>
        <a:ext cx="2030015" cy="1218009"/>
      </dsp:txXfrm>
    </dsp:sp>
    <dsp:sp modelId="{D3EA9946-F3F5-411D-9862-EA58C9C0C281}">
      <dsp:nvSpPr>
        <dsp:cNvPr id="0" name=""/>
        <dsp:cNvSpPr/>
      </dsp:nvSpPr>
      <dsp:spPr>
        <a:xfrm>
          <a:off x="3149500" y="1422995"/>
          <a:ext cx="2030015" cy="1218009"/>
        </a:xfrm>
        <a:prstGeom prst="rect">
          <a:avLst/>
        </a:prstGeom>
        <a:solidFill>
          <a:schemeClr val="accent1">
            <a:shade val="50000"/>
            <a:hueOff val="-58900"/>
            <a:satOff val="-69300"/>
            <a:lumOff val="5257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2400" kern="1200" dirty="0" smtClean="0"/>
            <a:t>Movilidad inteligente</a:t>
          </a:r>
          <a:endParaRPr lang="es-CR" sz="2400" kern="1200" dirty="0"/>
        </a:p>
      </dsp:txBody>
      <dsp:txXfrm>
        <a:off x="3149500" y="1422995"/>
        <a:ext cx="2030015" cy="1218009"/>
      </dsp:txXfrm>
    </dsp:sp>
    <dsp:sp modelId="{C732AF43-3DD0-4110-8824-A3F7C882E264}">
      <dsp:nvSpPr>
        <dsp:cNvPr id="0" name=""/>
        <dsp:cNvSpPr/>
      </dsp:nvSpPr>
      <dsp:spPr>
        <a:xfrm>
          <a:off x="916483" y="2844006"/>
          <a:ext cx="2030015" cy="1218009"/>
        </a:xfrm>
        <a:prstGeom prst="rect">
          <a:avLst/>
        </a:prstGeom>
        <a:solidFill>
          <a:schemeClr val="accent1">
            <a:shade val="50000"/>
            <a:hueOff val="-39266"/>
            <a:satOff val="-46200"/>
            <a:lumOff val="3505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2400" kern="1200" smtClean="0"/>
            <a:t>Ciudadanía inteligente</a:t>
          </a:r>
          <a:endParaRPr lang="es-CR" sz="2400" kern="1200" dirty="0"/>
        </a:p>
      </dsp:txBody>
      <dsp:txXfrm>
        <a:off x="916483" y="2844006"/>
        <a:ext cx="2030015" cy="1218009"/>
      </dsp:txXfrm>
    </dsp:sp>
    <dsp:sp modelId="{DBBC4CA7-196D-4B55-B739-AD59442740C1}">
      <dsp:nvSpPr>
        <dsp:cNvPr id="0" name=""/>
        <dsp:cNvSpPr/>
      </dsp:nvSpPr>
      <dsp:spPr>
        <a:xfrm>
          <a:off x="3149500" y="2844006"/>
          <a:ext cx="2030015" cy="1218009"/>
        </a:xfrm>
        <a:prstGeom prst="rect">
          <a:avLst/>
        </a:prstGeom>
        <a:solidFill>
          <a:schemeClr val="accent1">
            <a:shade val="50000"/>
            <a:hueOff val="-19633"/>
            <a:satOff val="-23100"/>
            <a:lumOff val="1752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2400" kern="1200" dirty="0" smtClean="0"/>
            <a:t>Modo de vida inteligente</a:t>
          </a:r>
          <a:endParaRPr lang="es-CR" sz="2400" kern="1200" dirty="0"/>
        </a:p>
      </dsp:txBody>
      <dsp:txXfrm>
        <a:off x="3149500" y="2844006"/>
        <a:ext cx="2030015" cy="1218009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2C0366B-4189-4A9D-B3BA-3098095BC240}">
      <dsp:nvSpPr>
        <dsp:cNvPr id="0" name=""/>
        <dsp:cNvSpPr/>
      </dsp:nvSpPr>
      <dsp:spPr>
        <a:xfrm>
          <a:off x="675563" y="0"/>
          <a:ext cx="4408228" cy="4408228"/>
        </a:xfrm>
        <a:prstGeom prst="quadArrow">
          <a:avLst>
            <a:gd name="adj1" fmla="val 2000"/>
            <a:gd name="adj2" fmla="val 4000"/>
            <a:gd name="adj3" fmla="val 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ABD1D8A-2094-48E5-B904-7C34515927D3}">
      <dsp:nvSpPr>
        <dsp:cNvPr id="0" name=""/>
        <dsp:cNvSpPr/>
      </dsp:nvSpPr>
      <dsp:spPr>
        <a:xfrm>
          <a:off x="962098" y="286534"/>
          <a:ext cx="1763291" cy="176329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1800" kern="1200" dirty="0" smtClean="0"/>
            <a:t>Objetivos no compatibles</a:t>
          </a:r>
          <a:endParaRPr lang="es-CR" sz="1800" kern="1200" dirty="0"/>
        </a:p>
      </dsp:txBody>
      <dsp:txXfrm>
        <a:off x="962098" y="286534"/>
        <a:ext cx="1763291" cy="1763291"/>
      </dsp:txXfrm>
    </dsp:sp>
    <dsp:sp modelId="{8CEEA55D-01D5-4E9F-8277-3C7569E9882A}">
      <dsp:nvSpPr>
        <dsp:cNvPr id="0" name=""/>
        <dsp:cNvSpPr/>
      </dsp:nvSpPr>
      <dsp:spPr>
        <a:xfrm>
          <a:off x="3033965" y="286534"/>
          <a:ext cx="1763291" cy="176329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1800" kern="1200" dirty="0" smtClean="0"/>
            <a:t>Pocas referencias a experiencias prácticas</a:t>
          </a:r>
          <a:endParaRPr lang="es-CR" sz="1800" kern="1200" dirty="0"/>
        </a:p>
      </dsp:txBody>
      <dsp:txXfrm>
        <a:off x="3033965" y="286534"/>
        <a:ext cx="1763291" cy="1763291"/>
      </dsp:txXfrm>
    </dsp:sp>
    <dsp:sp modelId="{56F963C3-8D06-45B8-A14F-A2123DDF48D4}">
      <dsp:nvSpPr>
        <dsp:cNvPr id="0" name=""/>
        <dsp:cNvSpPr/>
      </dsp:nvSpPr>
      <dsp:spPr>
        <a:xfrm>
          <a:off x="962098" y="2358401"/>
          <a:ext cx="1763291" cy="176329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1800" kern="1200" dirty="0" smtClean="0"/>
            <a:t>No se habla de la gestión y temas administrativos</a:t>
          </a:r>
          <a:endParaRPr lang="es-CR" sz="1800" kern="1200" dirty="0"/>
        </a:p>
      </dsp:txBody>
      <dsp:txXfrm>
        <a:off x="962098" y="2358401"/>
        <a:ext cx="1763291" cy="1763291"/>
      </dsp:txXfrm>
    </dsp:sp>
    <dsp:sp modelId="{0C483F72-09AE-4423-AFA9-2C2CCCF28709}">
      <dsp:nvSpPr>
        <dsp:cNvPr id="0" name=""/>
        <dsp:cNvSpPr/>
      </dsp:nvSpPr>
      <dsp:spPr>
        <a:xfrm>
          <a:off x="3033965" y="2358401"/>
          <a:ext cx="1763291" cy="176329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1800" kern="1200" dirty="0" smtClean="0"/>
            <a:t>Poco abordado: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1800" kern="1200" dirty="0" smtClean="0"/>
            <a:t>Manejo de datos y los </a:t>
          </a:r>
          <a:r>
            <a:rPr lang="es-CR" sz="1800" kern="1200" dirty="0" err="1" smtClean="0"/>
            <a:t>ciber</a:t>
          </a:r>
          <a:r>
            <a:rPr lang="es-CR" sz="1800" kern="1200" dirty="0" smtClean="0"/>
            <a:t>-ataques</a:t>
          </a:r>
          <a:endParaRPr lang="es-CR" sz="1800" kern="1200" dirty="0"/>
        </a:p>
      </dsp:txBody>
      <dsp:txXfrm>
        <a:off x="3033965" y="2358401"/>
        <a:ext cx="1763291" cy="1763291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0474372-47A0-45D3-B812-270EF8695605}">
      <dsp:nvSpPr>
        <dsp:cNvPr id="0" name=""/>
        <dsp:cNvSpPr/>
      </dsp:nvSpPr>
      <dsp:spPr>
        <a:xfrm>
          <a:off x="0" y="347020"/>
          <a:ext cx="609600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EA5A02B-B002-4A97-AC85-0E3A9024E73C}">
      <dsp:nvSpPr>
        <dsp:cNvPr id="0" name=""/>
        <dsp:cNvSpPr/>
      </dsp:nvSpPr>
      <dsp:spPr>
        <a:xfrm>
          <a:off x="304800" y="7539"/>
          <a:ext cx="4267200" cy="678960"/>
        </a:xfrm>
        <a:prstGeom prst="round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2300" kern="1200" dirty="0" smtClean="0"/>
            <a:t>Comunidades inteligentes</a:t>
          </a:r>
          <a:endParaRPr lang="es-CR" sz="2300" kern="1200" dirty="0"/>
        </a:p>
      </dsp:txBody>
      <dsp:txXfrm>
        <a:off x="304800" y="7539"/>
        <a:ext cx="4267200" cy="678960"/>
      </dsp:txXfrm>
    </dsp:sp>
    <dsp:sp modelId="{84D53004-1AA6-4139-BE91-1FA97F03A482}">
      <dsp:nvSpPr>
        <dsp:cNvPr id="0" name=""/>
        <dsp:cNvSpPr/>
      </dsp:nvSpPr>
      <dsp:spPr>
        <a:xfrm>
          <a:off x="0" y="1390300"/>
          <a:ext cx="609600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-17443"/>
              <a:satOff val="-22283"/>
              <a:lumOff val="1275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3E0BA72-3272-4364-9299-E3F46D459BF4}">
      <dsp:nvSpPr>
        <dsp:cNvPr id="0" name=""/>
        <dsp:cNvSpPr/>
      </dsp:nvSpPr>
      <dsp:spPr>
        <a:xfrm>
          <a:off x="304800" y="1050819"/>
          <a:ext cx="4267200" cy="678960"/>
        </a:xfrm>
        <a:prstGeom prst="roundRect">
          <a:avLst/>
        </a:prstGeom>
        <a:solidFill>
          <a:schemeClr val="accent1">
            <a:shade val="80000"/>
            <a:hueOff val="-17443"/>
            <a:satOff val="-22283"/>
            <a:lumOff val="1275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2300" kern="1200" dirty="0" smtClean="0"/>
            <a:t>Campus inteligentes</a:t>
          </a:r>
          <a:endParaRPr lang="es-CR" sz="2300" kern="1200" dirty="0"/>
        </a:p>
      </dsp:txBody>
      <dsp:txXfrm>
        <a:off x="304800" y="1050819"/>
        <a:ext cx="4267200" cy="678960"/>
      </dsp:txXfrm>
    </dsp:sp>
    <dsp:sp modelId="{AA142FEC-C5BB-49BB-9C40-4DDE76C5A07C}">
      <dsp:nvSpPr>
        <dsp:cNvPr id="0" name=""/>
        <dsp:cNvSpPr/>
      </dsp:nvSpPr>
      <dsp:spPr>
        <a:xfrm>
          <a:off x="0" y="2433580"/>
          <a:ext cx="609600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-34885"/>
              <a:satOff val="-44567"/>
              <a:lumOff val="2550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C81EEB4-4105-445A-9F4E-71EB91E22FE7}">
      <dsp:nvSpPr>
        <dsp:cNvPr id="0" name=""/>
        <dsp:cNvSpPr/>
      </dsp:nvSpPr>
      <dsp:spPr>
        <a:xfrm>
          <a:off x="304800" y="2094100"/>
          <a:ext cx="4267200" cy="678960"/>
        </a:xfrm>
        <a:prstGeom prst="roundRect">
          <a:avLst/>
        </a:prstGeom>
        <a:solidFill>
          <a:schemeClr val="accent1">
            <a:shade val="80000"/>
            <a:hueOff val="-34885"/>
            <a:satOff val="-44567"/>
            <a:lumOff val="2550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2300" kern="1200" dirty="0" smtClean="0"/>
            <a:t>Ciudad conectada y data </a:t>
          </a:r>
          <a:r>
            <a:rPr lang="es-CR" sz="2300" kern="1200" dirty="0" err="1" smtClean="0"/>
            <a:t>city</a:t>
          </a:r>
          <a:r>
            <a:rPr lang="es-CR" sz="2300" kern="1200" dirty="0" smtClean="0"/>
            <a:t> </a:t>
          </a:r>
          <a:endParaRPr lang="es-CR" sz="2300" kern="1200" dirty="0"/>
        </a:p>
      </dsp:txBody>
      <dsp:txXfrm>
        <a:off x="304800" y="2094100"/>
        <a:ext cx="4267200" cy="678960"/>
      </dsp:txXfrm>
    </dsp:sp>
    <dsp:sp modelId="{A26E73CC-C2B6-4D44-890D-334DAE2A70DD}">
      <dsp:nvSpPr>
        <dsp:cNvPr id="0" name=""/>
        <dsp:cNvSpPr/>
      </dsp:nvSpPr>
      <dsp:spPr>
        <a:xfrm>
          <a:off x="0" y="3476860"/>
          <a:ext cx="609600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-52328"/>
              <a:satOff val="-66850"/>
              <a:lumOff val="3825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A7D9A63-4325-4E87-BFD7-5BF624C3CA3D}">
      <dsp:nvSpPr>
        <dsp:cNvPr id="0" name=""/>
        <dsp:cNvSpPr/>
      </dsp:nvSpPr>
      <dsp:spPr>
        <a:xfrm>
          <a:off x="304800" y="3137380"/>
          <a:ext cx="4267200" cy="678960"/>
        </a:xfrm>
        <a:prstGeom prst="roundRect">
          <a:avLst/>
        </a:prstGeom>
        <a:solidFill>
          <a:schemeClr val="accent1">
            <a:shade val="80000"/>
            <a:hueOff val="-52328"/>
            <a:satOff val="-66850"/>
            <a:lumOff val="3825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2300" kern="1200" dirty="0" smtClean="0"/>
            <a:t>Ciudad digital </a:t>
          </a:r>
          <a:endParaRPr lang="es-CR" sz="2300" kern="1200" dirty="0"/>
        </a:p>
      </dsp:txBody>
      <dsp:txXfrm>
        <a:off x="304800" y="3137380"/>
        <a:ext cx="4267200" cy="6789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3174938" y="416821"/>
            <a:ext cx="5724894" cy="2878667"/>
          </a:xfrm>
        </p:spPr>
        <p:txBody>
          <a:bodyPr/>
          <a:lstStyle>
            <a:lvl1pPr>
              <a:lnSpc>
                <a:spcPct val="100000"/>
              </a:lnSpc>
              <a:defRPr b="1" kern="1200">
                <a:solidFill>
                  <a:schemeClr val="bg1"/>
                </a:solidFill>
              </a:defRPr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pic>
        <p:nvPicPr>
          <p:cNvPr id="5" name="Imagen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34193" y="-50791"/>
            <a:ext cx="9198278" cy="6924133"/>
          </a:xfrm>
          <a:prstGeom prst="rect">
            <a:avLst/>
          </a:prstGeom>
        </p:spPr>
      </p:pic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4663180" y="3373644"/>
            <a:ext cx="2913836" cy="872717"/>
          </a:xfrm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dirty="0" smtClean="0"/>
              <a:t>Haga clic para modificar el estilo de subtítulo del patrón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19619584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s-ES_tradnl" dirty="0" smtClean="0"/>
              <a:t>Clic para editar título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4072974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D89"/>
                </a:solidFill>
              </a:defRPr>
            </a:lvl1pPr>
          </a:lstStyle>
          <a:p>
            <a:r>
              <a:rPr lang="es-ES_tradnl" dirty="0" smtClean="0"/>
              <a:t>Clic para editar título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188448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>
                <a:solidFill>
                  <a:srgbClr val="007D89"/>
                </a:solidFill>
              </a:defRPr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xmlns="" val="2250722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xmlns="" val="1743339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D89"/>
                </a:solidFill>
              </a:defRPr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41243903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0653676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dirty="0" smtClean="0"/>
              <a:t>Haga clic para modificar el estilo de texto del patrón</a:t>
            </a:r>
          </a:p>
          <a:p>
            <a:pPr lvl="1"/>
            <a:r>
              <a:rPr lang="es-ES_tradnl" dirty="0" smtClean="0"/>
              <a:t>Segundo nivel</a:t>
            </a:r>
          </a:p>
          <a:p>
            <a:pPr lvl="2"/>
            <a:r>
              <a:rPr lang="es-ES_tradnl" dirty="0" smtClean="0"/>
              <a:t>Tercer nivel</a:t>
            </a:r>
          </a:p>
          <a:p>
            <a:pPr lvl="3"/>
            <a:r>
              <a:rPr lang="es-ES_tradnl" dirty="0" smtClean="0"/>
              <a:t>Cuarto nivel</a:t>
            </a:r>
          </a:p>
          <a:p>
            <a:pPr lvl="4"/>
            <a:r>
              <a:rPr lang="es-ES_tradnl" dirty="0" smtClean="0"/>
              <a:t>Quinto nivel</a:t>
            </a:r>
            <a:endParaRPr lang="es-ES" dirty="0"/>
          </a:p>
        </p:txBody>
      </p:sp>
      <p:pic>
        <p:nvPicPr>
          <p:cNvPr id="4" name="Imagen 3" descr="cintilloPPT.png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7010" y="5995707"/>
            <a:ext cx="9192966" cy="882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94662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6" r:id="rId4"/>
    <p:sldLayoutId id="2147483657" r:id="rId5"/>
    <p:sldLayoutId id="2147483654" r:id="rId6"/>
    <p:sldLayoutId id="2147483655" r:id="rId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mailto:valeria.castro@ucr.ac.cr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23082" y="617550"/>
            <a:ext cx="8256894" cy="2043763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CIUDADES Y TERRITORIOS INTELIGENTES: ¿Qué son realmente</a:t>
            </a:r>
            <a:r>
              <a:rPr lang="es-ES" dirty="0" smtClean="0">
                <a:latin typeface="Cambria" pitchFamily="18" charset="0"/>
              </a:rPr>
              <a:t>?</a:t>
            </a:r>
            <a:br>
              <a:rPr lang="es-ES" dirty="0" smtClean="0">
                <a:latin typeface="Cambria" pitchFamily="18" charset="0"/>
              </a:rPr>
            </a:br>
            <a:r>
              <a:rPr lang="es-ES" dirty="0" smtClean="0">
                <a:latin typeface="Cambria" pitchFamily="18" charset="0"/>
              </a:rPr>
              <a:t/>
            </a:r>
            <a:br>
              <a:rPr lang="es-ES" dirty="0" smtClean="0">
                <a:latin typeface="Cambria" pitchFamily="18" charset="0"/>
              </a:rPr>
            </a:br>
            <a:r>
              <a:rPr lang="es-ES" dirty="0" smtClean="0">
                <a:latin typeface="Cambria" pitchFamily="18" charset="0"/>
              </a:rPr>
              <a:t> </a:t>
            </a:r>
            <a:br>
              <a:rPr lang="es-ES" dirty="0" smtClean="0">
                <a:latin typeface="Cambria" pitchFamily="18" charset="0"/>
              </a:rPr>
            </a:br>
            <a:endParaRPr lang="es-ES" dirty="0">
              <a:latin typeface="Cambria" pitchFamily="18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784379" y="3057099"/>
            <a:ext cx="3971498" cy="793380"/>
          </a:xfrm>
        </p:spPr>
        <p:txBody>
          <a:bodyPr>
            <a:noAutofit/>
          </a:bodyPr>
          <a:lstStyle/>
          <a:p>
            <a:r>
              <a:rPr lang="es-ES" sz="3200" b="1" dirty="0" smtClean="0"/>
              <a:t>23 de julio, 2019</a:t>
            </a:r>
          </a:p>
          <a:p>
            <a:r>
              <a:rPr lang="es-ES" sz="3200" b="1" dirty="0" smtClean="0"/>
              <a:t>San José, Costa Rica </a:t>
            </a:r>
          </a:p>
          <a:p>
            <a:endParaRPr lang="es-ES" sz="3200" b="1" dirty="0" smtClean="0"/>
          </a:p>
          <a:p>
            <a:r>
              <a:rPr lang="es-ES" sz="3200" b="1" dirty="0" smtClean="0"/>
              <a:t>Valeria Castro Obando</a:t>
            </a:r>
            <a:endParaRPr lang="es-ES" sz="3200" b="1" dirty="0"/>
          </a:p>
        </p:txBody>
      </p:sp>
    </p:spTree>
    <p:extLst>
      <p:ext uri="{BB962C8B-B14F-4D97-AF65-F5344CB8AC3E}">
        <p14:creationId xmlns:p14="http://schemas.microsoft.com/office/powerpoint/2010/main" xmlns="" val="3401624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79104"/>
            <a:ext cx="8229600" cy="776239"/>
          </a:xfrm>
        </p:spPr>
        <p:txBody>
          <a:bodyPr>
            <a:noAutofit/>
          </a:bodyPr>
          <a:lstStyle/>
          <a:p>
            <a:r>
              <a:rPr lang="es-CR" sz="3600" b="1" dirty="0" smtClean="0"/>
              <a:t/>
            </a:r>
            <a:br>
              <a:rPr lang="es-CR" sz="3600" b="1" dirty="0" smtClean="0"/>
            </a:br>
            <a:r>
              <a:rPr lang="es-CR" sz="3200" b="1" dirty="0" smtClean="0"/>
              <a:t>¿Qué hace a una ciudad inteligente? </a:t>
            </a:r>
            <a:r>
              <a:rPr lang="es-CR" sz="3600" dirty="0" smtClean="0"/>
              <a:t/>
            </a:r>
            <a:br>
              <a:rPr lang="es-CR" sz="3600" dirty="0" smtClean="0"/>
            </a:br>
            <a:endParaRPr lang="es-ES" sz="3600" b="1" dirty="0"/>
          </a:p>
        </p:txBody>
      </p:sp>
      <p:graphicFrame>
        <p:nvGraphicFramePr>
          <p:cNvPr id="5" name="4 Diagrama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231038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29904" y="0"/>
            <a:ext cx="8229600" cy="1143000"/>
          </a:xfrm>
        </p:spPr>
        <p:txBody>
          <a:bodyPr>
            <a:noAutofit/>
          </a:bodyPr>
          <a:lstStyle/>
          <a:p>
            <a:r>
              <a:rPr lang="es-CR" sz="3600" b="1" dirty="0" smtClean="0"/>
              <a:t/>
            </a:r>
            <a:br>
              <a:rPr lang="es-CR" sz="3600" b="1" dirty="0" smtClean="0"/>
            </a:br>
            <a:r>
              <a:rPr lang="es-CR" sz="3600" b="1" dirty="0" smtClean="0"/>
              <a:t>Beneficios de una ciudad inteligente</a:t>
            </a:r>
            <a:r>
              <a:rPr lang="es-CR" sz="3600" dirty="0" smtClean="0"/>
              <a:t/>
            </a:r>
            <a:br>
              <a:rPr lang="es-CR" sz="3600" dirty="0" smtClean="0"/>
            </a:br>
            <a:endParaRPr lang="es-ES" sz="36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s-ES" sz="2800" dirty="0" smtClean="0"/>
              <a:t>Optimizar el trabajo de las administraciones públicas.</a:t>
            </a:r>
          </a:p>
          <a:p>
            <a:pPr algn="just">
              <a:buNone/>
            </a:pPr>
            <a:endParaRPr lang="es-ES" sz="2800" dirty="0" smtClean="0"/>
          </a:p>
          <a:p>
            <a:pPr algn="just"/>
            <a:r>
              <a:rPr lang="es-ES" sz="2800" dirty="0" smtClean="0"/>
              <a:t>Facilitar el análisis de la ciudad. </a:t>
            </a:r>
          </a:p>
          <a:p>
            <a:pPr algn="just">
              <a:buNone/>
            </a:pPr>
            <a:endParaRPr lang="es-ES" sz="2800" dirty="0" smtClean="0"/>
          </a:p>
          <a:p>
            <a:pPr algn="just"/>
            <a:r>
              <a:rPr lang="es-ES" sz="2800" dirty="0" smtClean="0"/>
              <a:t>Crear información. </a:t>
            </a:r>
          </a:p>
          <a:p>
            <a:pPr algn="just">
              <a:buNone/>
            </a:pPr>
            <a:endParaRPr lang="es-ES" sz="2800" dirty="0" smtClean="0"/>
          </a:p>
          <a:p>
            <a:pPr algn="just"/>
            <a:r>
              <a:rPr lang="es-ES" sz="2800" dirty="0" smtClean="0"/>
              <a:t>Identificar demandas ciudadanas. </a:t>
            </a:r>
          </a:p>
          <a:p>
            <a:pPr algn="just">
              <a:buNone/>
            </a:pPr>
            <a:endParaRPr lang="es-ES" sz="2800" dirty="0" smtClean="0"/>
          </a:p>
          <a:p>
            <a:pPr algn="just"/>
            <a:r>
              <a:rPr lang="es-ES" sz="2800" dirty="0" smtClean="0"/>
              <a:t>Propiciar la participación.  </a:t>
            </a:r>
          </a:p>
          <a:p>
            <a:pPr algn="just"/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xmlns="" val="1231038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Autofit/>
          </a:bodyPr>
          <a:lstStyle/>
          <a:p>
            <a:r>
              <a:rPr lang="es-CR" sz="3600" b="1" dirty="0" smtClean="0"/>
              <a:t/>
            </a:r>
            <a:br>
              <a:rPr lang="es-CR" sz="3600" b="1" dirty="0" smtClean="0"/>
            </a:br>
            <a:r>
              <a:rPr lang="es-CR" sz="3600" b="1" dirty="0" smtClean="0"/>
              <a:t>Vacíos, debilidades y críticas a la noción </a:t>
            </a:r>
            <a:r>
              <a:rPr lang="es-CR" sz="3600" dirty="0" smtClean="0"/>
              <a:t/>
            </a:r>
            <a:br>
              <a:rPr lang="es-CR" sz="3600" dirty="0" smtClean="0"/>
            </a:br>
            <a:endParaRPr lang="es-ES" sz="3600" b="1" dirty="0"/>
          </a:p>
        </p:txBody>
      </p:sp>
      <p:graphicFrame>
        <p:nvGraphicFramePr>
          <p:cNvPr id="5" name="4 Diagrama"/>
          <p:cNvGraphicFramePr/>
          <p:nvPr/>
        </p:nvGraphicFramePr>
        <p:xfrm>
          <a:off x="-423088" y="1463722"/>
          <a:ext cx="5759355" cy="44082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6 Rectángulo redondeado"/>
          <p:cNvSpPr/>
          <p:nvPr/>
        </p:nvSpPr>
        <p:spPr>
          <a:xfrm>
            <a:off x="4954138" y="1463722"/>
            <a:ext cx="3732662" cy="747215"/>
          </a:xfrm>
          <a:prstGeom prst="roundRect">
            <a:avLst/>
          </a:prstGeom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R" sz="1700" b="1" dirty="0" smtClean="0">
                <a:solidFill>
                  <a:schemeClr val="tx1"/>
                </a:solidFill>
              </a:rPr>
              <a:t>Problemas de aceptación social ante el despliegue de infraestructura </a:t>
            </a:r>
            <a:endParaRPr lang="es-CR" sz="1700" b="1" dirty="0">
              <a:solidFill>
                <a:schemeClr val="tx1"/>
              </a:solidFill>
            </a:endParaRPr>
          </a:p>
        </p:txBody>
      </p:sp>
      <p:sp>
        <p:nvSpPr>
          <p:cNvPr id="8" name="7 Rectángulo redondeado"/>
          <p:cNvSpPr/>
          <p:nvPr/>
        </p:nvSpPr>
        <p:spPr>
          <a:xfrm>
            <a:off x="4984844" y="2434421"/>
            <a:ext cx="3701955" cy="404314"/>
          </a:xfrm>
          <a:prstGeom prst="roundRect">
            <a:avLst/>
          </a:prstGeom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R" sz="1700" b="1" dirty="0" smtClean="0">
                <a:solidFill>
                  <a:schemeClr val="tx1"/>
                </a:solidFill>
              </a:rPr>
              <a:t>Propiciar la participación ciudadana</a:t>
            </a:r>
            <a:endParaRPr lang="es-CR" sz="1700" b="1" dirty="0">
              <a:solidFill>
                <a:schemeClr val="tx1"/>
              </a:solidFill>
            </a:endParaRPr>
          </a:p>
        </p:txBody>
      </p:sp>
      <p:sp>
        <p:nvSpPr>
          <p:cNvPr id="9" name="8 Rectángulo redondeado"/>
          <p:cNvSpPr/>
          <p:nvPr/>
        </p:nvSpPr>
        <p:spPr>
          <a:xfrm>
            <a:off x="4984845" y="3073303"/>
            <a:ext cx="3701955" cy="407727"/>
          </a:xfrm>
          <a:prstGeom prst="roundRect">
            <a:avLst/>
          </a:prstGeom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R" sz="1700" b="1" dirty="0" smtClean="0">
                <a:solidFill>
                  <a:schemeClr val="tx1"/>
                </a:solidFill>
              </a:rPr>
              <a:t>La coproducción </a:t>
            </a:r>
            <a:endParaRPr lang="es-CR" sz="1700" b="1" dirty="0">
              <a:solidFill>
                <a:schemeClr val="tx1"/>
              </a:solidFill>
            </a:endParaRPr>
          </a:p>
        </p:txBody>
      </p:sp>
      <p:sp>
        <p:nvSpPr>
          <p:cNvPr id="10" name="9 Rectángulo redondeado"/>
          <p:cNvSpPr/>
          <p:nvPr/>
        </p:nvSpPr>
        <p:spPr>
          <a:xfrm>
            <a:off x="4984845" y="3674374"/>
            <a:ext cx="3701955" cy="407727"/>
          </a:xfrm>
          <a:prstGeom prst="roundRect">
            <a:avLst/>
          </a:prstGeom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R" sz="1700" b="1" dirty="0" smtClean="0">
                <a:solidFill>
                  <a:schemeClr val="tx1"/>
                </a:solidFill>
              </a:rPr>
              <a:t>Despolitización de problemas urbanos </a:t>
            </a:r>
            <a:endParaRPr lang="es-CR" sz="1700" b="1" dirty="0">
              <a:solidFill>
                <a:schemeClr val="tx1"/>
              </a:solidFill>
            </a:endParaRPr>
          </a:p>
        </p:txBody>
      </p:sp>
      <p:sp>
        <p:nvSpPr>
          <p:cNvPr id="11" name="10 Rectángulo redondeado"/>
          <p:cNvSpPr/>
          <p:nvPr/>
        </p:nvSpPr>
        <p:spPr>
          <a:xfrm>
            <a:off x="4987117" y="4277158"/>
            <a:ext cx="3701955" cy="407727"/>
          </a:xfrm>
          <a:prstGeom prst="roundRect">
            <a:avLst/>
          </a:prstGeom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R" sz="1700" b="1" dirty="0" smtClean="0">
                <a:solidFill>
                  <a:schemeClr val="tx1"/>
                </a:solidFill>
              </a:rPr>
              <a:t>Excesivo protagonismo de las TIC</a:t>
            </a:r>
            <a:endParaRPr lang="es-CR" sz="1700" b="1" dirty="0">
              <a:solidFill>
                <a:schemeClr val="tx1"/>
              </a:solidFill>
            </a:endParaRPr>
          </a:p>
        </p:txBody>
      </p:sp>
      <p:sp>
        <p:nvSpPr>
          <p:cNvPr id="12" name="11 Rectángulo redondeado"/>
          <p:cNvSpPr/>
          <p:nvPr/>
        </p:nvSpPr>
        <p:spPr>
          <a:xfrm>
            <a:off x="4975741" y="4852646"/>
            <a:ext cx="3701955" cy="407727"/>
          </a:xfrm>
          <a:prstGeom prst="roundRect">
            <a:avLst/>
          </a:prstGeom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R" sz="1700" b="1" dirty="0" smtClean="0">
                <a:solidFill>
                  <a:schemeClr val="tx1"/>
                </a:solidFill>
              </a:rPr>
              <a:t>Alteración del entorno urbano</a:t>
            </a:r>
            <a:endParaRPr lang="es-CR" sz="17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31038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Autofit/>
          </a:bodyPr>
          <a:lstStyle/>
          <a:p>
            <a:r>
              <a:rPr lang="es-CR" sz="2800" b="1" dirty="0" smtClean="0"/>
              <a:t/>
            </a:r>
            <a:br>
              <a:rPr lang="es-CR" sz="2800" b="1" dirty="0" smtClean="0"/>
            </a:br>
            <a:r>
              <a:rPr lang="es-CR" sz="3200" b="1" dirty="0" smtClean="0"/>
              <a:t>¿Cómo diferenciarlo de otros términos? </a:t>
            </a:r>
            <a:r>
              <a:rPr lang="es-CR" sz="2800" dirty="0" smtClean="0"/>
              <a:t/>
            </a:r>
            <a:br>
              <a:rPr lang="es-CR" sz="2800" dirty="0" smtClean="0"/>
            </a:br>
            <a:endParaRPr lang="es-ES" sz="2800" b="1" dirty="0"/>
          </a:p>
        </p:txBody>
      </p:sp>
      <p:graphicFrame>
        <p:nvGraphicFramePr>
          <p:cNvPr id="4" name="3 Diagrama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231038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89886"/>
          </a:xfrm>
        </p:spPr>
        <p:txBody>
          <a:bodyPr>
            <a:noAutofit/>
          </a:bodyPr>
          <a:lstStyle/>
          <a:p>
            <a:r>
              <a:rPr lang="es-CR" sz="3600" b="1" dirty="0" smtClean="0"/>
              <a:t/>
            </a:r>
            <a:br>
              <a:rPr lang="es-CR" sz="3600" b="1" dirty="0" smtClean="0"/>
            </a:br>
            <a:r>
              <a:rPr lang="es-CR" sz="3600" b="1" dirty="0" smtClean="0"/>
              <a:t>El territorio inteligente </a:t>
            </a:r>
            <a:r>
              <a:rPr lang="es-CR" sz="3600" dirty="0" smtClean="0"/>
              <a:t/>
            </a:r>
            <a:br>
              <a:rPr lang="es-CR" sz="3600" dirty="0" smtClean="0"/>
            </a:br>
            <a:endParaRPr lang="es-ES" sz="3600" b="1" dirty="0"/>
          </a:p>
        </p:txBody>
      </p:sp>
      <p:graphicFrame>
        <p:nvGraphicFramePr>
          <p:cNvPr id="4" name="3 Diagrama"/>
          <p:cNvGraphicFramePr/>
          <p:nvPr/>
        </p:nvGraphicFramePr>
        <p:xfrm>
          <a:off x="2398594" y="1255598"/>
          <a:ext cx="4292221" cy="4722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Rectángulo redondeado"/>
          <p:cNvSpPr/>
          <p:nvPr/>
        </p:nvSpPr>
        <p:spPr>
          <a:xfrm>
            <a:off x="5923129" y="1284595"/>
            <a:ext cx="2221173" cy="735274"/>
          </a:xfrm>
          <a:prstGeom prst="roundRect">
            <a:avLst/>
          </a:prstGeom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R" sz="1700" b="1" dirty="0" smtClean="0">
                <a:solidFill>
                  <a:schemeClr val="tx1"/>
                </a:solidFill>
              </a:rPr>
              <a:t>Estructura político-administrativa eficiente </a:t>
            </a:r>
            <a:endParaRPr lang="es-CR" sz="1700" b="1" dirty="0">
              <a:solidFill>
                <a:schemeClr val="tx1"/>
              </a:solidFill>
            </a:endParaRPr>
          </a:p>
        </p:txBody>
      </p:sp>
      <p:sp>
        <p:nvSpPr>
          <p:cNvPr id="6" name="5 Rectángulo redondeado"/>
          <p:cNvSpPr/>
          <p:nvPr/>
        </p:nvSpPr>
        <p:spPr>
          <a:xfrm>
            <a:off x="5923129" y="2172269"/>
            <a:ext cx="2221173" cy="735274"/>
          </a:xfrm>
          <a:prstGeom prst="roundRect">
            <a:avLst/>
          </a:prstGeom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R" sz="1700" b="1" dirty="0" smtClean="0">
                <a:solidFill>
                  <a:schemeClr val="tx1"/>
                </a:solidFill>
              </a:rPr>
              <a:t>Cooperación inter-institucional </a:t>
            </a:r>
            <a:endParaRPr lang="es-CR" sz="1700" b="1" dirty="0">
              <a:solidFill>
                <a:schemeClr val="tx1"/>
              </a:solidFill>
            </a:endParaRPr>
          </a:p>
        </p:txBody>
      </p:sp>
      <p:sp>
        <p:nvSpPr>
          <p:cNvPr id="7" name="6 Rectángulo redondeado"/>
          <p:cNvSpPr/>
          <p:nvPr/>
        </p:nvSpPr>
        <p:spPr>
          <a:xfrm>
            <a:off x="5923129" y="3059943"/>
            <a:ext cx="2221173" cy="735274"/>
          </a:xfrm>
          <a:prstGeom prst="roundRect">
            <a:avLst/>
          </a:prstGeom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R" sz="1700" b="1" dirty="0" smtClean="0">
                <a:solidFill>
                  <a:schemeClr val="tx1"/>
                </a:solidFill>
              </a:rPr>
              <a:t>Planeamiento conjunto</a:t>
            </a:r>
            <a:endParaRPr lang="es-CR" sz="1700" b="1" dirty="0">
              <a:solidFill>
                <a:schemeClr val="tx1"/>
              </a:solidFill>
            </a:endParaRPr>
          </a:p>
        </p:txBody>
      </p:sp>
      <p:sp>
        <p:nvSpPr>
          <p:cNvPr id="8" name="7 Rectángulo redondeado"/>
          <p:cNvSpPr/>
          <p:nvPr/>
        </p:nvSpPr>
        <p:spPr>
          <a:xfrm>
            <a:off x="457200" y="3427580"/>
            <a:ext cx="2221173" cy="735274"/>
          </a:xfrm>
          <a:prstGeom prst="roundRect">
            <a:avLst/>
          </a:prstGeom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R" sz="1700" b="1" dirty="0" smtClean="0">
                <a:solidFill>
                  <a:schemeClr val="tx1"/>
                </a:solidFill>
              </a:rPr>
              <a:t>Diálogo con el entorno</a:t>
            </a:r>
            <a:endParaRPr lang="es-CR" sz="1700" b="1" dirty="0">
              <a:solidFill>
                <a:schemeClr val="tx1"/>
              </a:solidFill>
            </a:endParaRPr>
          </a:p>
        </p:txBody>
      </p:sp>
      <p:sp>
        <p:nvSpPr>
          <p:cNvPr id="9" name="8 Rectángulo redondeado"/>
          <p:cNvSpPr/>
          <p:nvPr/>
        </p:nvSpPr>
        <p:spPr>
          <a:xfrm>
            <a:off x="457200" y="4315254"/>
            <a:ext cx="2221173" cy="735274"/>
          </a:xfrm>
          <a:prstGeom prst="roundRect">
            <a:avLst/>
          </a:prstGeom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R" sz="1700" b="1" dirty="0" smtClean="0">
                <a:solidFill>
                  <a:schemeClr val="tx1"/>
                </a:solidFill>
              </a:rPr>
              <a:t>Desarrollo de infraestructura TIC</a:t>
            </a:r>
            <a:endParaRPr lang="es-CR" sz="1700" b="1" dirty="0">
              <a:solidFill>
                <a:schemeClr val="tx1"/>
              </a:solidFill>
            </a:endParaRPr>
          </a:p>
        </p:txBody>
      </p:sp>
      <p:sp>
        <p:nvSpPr>
          <p:cNvPr id="10" name="9 Rectángulo redondeado"/>
          <p:cNvSpPr/>
          <p:nvPr/>
        </p:nvSpPr>
        <p:spPr>
          <a:xfrm>
            <a:off x="0" y="1009933"/>
            <a:ext cx="3166281" cy="1162335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R" sz="2800" b="1" dirty="0" smtClean="0">
                <a:solidFill>
                  <a:schemeClr val="tx1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TRASCIENDE </a:t>
            </a:r>
          </a:p>
          <a:p>
            <a:pPr algn="ctr"/>
            <a:r>
              <a:rPr lang="es-CR" sz="2800" b="1" dirty="0" smtClean="0">
                <a:solidFill>
                  <a:schemeClr val="tx1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LO URBANO</a:t>
            </a:r>
            <a:endParaRPr lang="es-CR" sz="2800" b="1" dirty="0">
              <a:solidFill>
                <a:schemeClr val="tx1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j-lt"/>
            </a:endParaRPr>
          </a:p>
        </p:txBody>
      </p:sp>
      <p:sp>
        <p:nvSpPr>
          <p:cNvPr id="11" name="10 Rectángulo redondeado"/>
          <p:cNvSpPr/>
          <p:nvPr/>
        </p:nvSpPr>
        <p:spPr>
          <a:xfrm>
            <a:off x="6960358" y="4469360"/>
            <a:ext cx="2183642" cy="1162335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R" sz="2000" b="1" dirty="0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Concepto hermano: </a:t>
            </a:r>
          </a:p>
          <a:p>
            <a:pPr algn="ctr"/>
            <a:r>
              <a:rPr lang="es-CR" sz="2000" b="1" i="1" dirty="0" err="1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Smart</a:t>
            </a:r>
            <a:r>
              <a:rPr lang="es-CR" sz="2000" b="1" i="1" dirty="0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 </a:t>
            </a:r>
            <a:r>
              <a:rPr lang="es-CR" sz="2000" b="1" i="1" dirty="0" err="1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Region</a:t>
            </a:r>
            <a:endParaRPr lang="es-CR" sz="2000" b="1" i="1" dirty="0">
              <a:solidFill>
                <a:schemeClr val="tx1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31038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5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xmlns="" val="2069226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6035" y="4131503"/>
            <a:ext cx="7806519" cy="1068294"/>
          </a:xfrm>
        </p:spPr>
        <p:txBody>
          <a:bodyPr>
            <a:noAutofit/>
          </a:bodyPr>
          <a:lstStyle/>
          <a:p>
            <a:pPr algn="ctr"/>
            <a:r>
              <a:rPr lang="es-ES" sz="2800" dirty="0" smtClean="0"/>
              <a:t/>
            </a:r>
            <a:br>
              <a:rPr lang="es-ES" sz="2800" dirty="0" smtClean="0"/>
            </a:br>
            <a:r>
              <a:rPr lang="es-ES" sz="2800" dirty="0" smtClean="0"/>
              <a:t/>
            </a:r>
            <a:br>
              <a:rPr lang="es-ES" sz="2800" dirty="0" smtClean="0"/>
            </a:br>
            <a:r>
              <a:rPr lang="es-ES" sz="2500" dirty="0" smtClean="0"/>
              <a:t>Valeria Castro Obando </a:t>
            </a:r>
            <a:br>
              <a:rPr lang="es-ES" sz="2500" dirty="0" smtClean="0"/>
            </a:br>
            <a:r>
              <a:rPr lang="es-ES" sz="2500" b="0" dirty="0" smtClean="0"/>
              <a:t>Programa Sociedad de la Información y el Conocimiento </a:t>
            </a: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>
                <a:hlinkClick r:id="rId2"/>
              </a:rPr>
              <a:t>valeria.castro@ucr.ac.cr</a:t>
            </a:r>
            <a:r>
              <a:rPr lang="es-ES" sz="2500" dirty="0" smtClean="0"/>
              <a:t> </a:t>
            </a:r>
            <a:br>
              <a:rPr lang="es-ES" sz="2500" dirty="0" smtClean="0"/>
            </a:br>
            <a:r>
              <a:rPr lang="es-ES" sz="2500" dirty="0" smtClean="0"/>
              <a:t>www.prosic.ucr.ac.cr</a:t>
            </a:r>
            <a:endParaRPr lang="es-ES" sz="2500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5" name="Picture 2" descr="Resultado de imagen para Universidad de Costa Ric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2288" y="734399"/>
            <a:ext cx="1743572" cy="150383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8099" y="1056479"/>
            <a:ext cx="3435215" cy="118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48929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/>
              <a:t>Índice de la presentación  </a:t>
            </a:r>
            <a:endParaRPr lang="es-ES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s-ES" sz="2800" dirty="0" smtClean="0"/>
              <a:t>Introducción al tema.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2800" dirty="0" smtClean="0"/>
              <a:t>Evolución histórica del término. 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2800" dirty="0" smtClean="0"/>
              <a:t>Definición  y características de la ciudad inteligente.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2800" dirty="0" smtClean="0"/>
              <a:t>Beneficios de las urbes inteligentes. 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2800" dirty="0" smtClean="0"/>
              <a:t>Vacíos debilidades y críticas al concepto.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2800" dirty="0" smtClean="0"/>
              <a:t>Diferencia con otro términos: territorio inteligente. </a:t>
            </a:r>
          </a:p>
          <a:p>
            <a:pPr marL="514350" indent="-514350">
              <a:buFont typeface="+mj-lt"/>
              <a:buAutoNum type="arabicPeriod"/>
            </a:pPr>
            <a:endParaRPr lang="es-ES" dirty="0" smtClean="0"/>
          </a:p>
          <a:p>
            <a:pPr marL="514350" indent="-514350">
              <a:buFont typeface="+mj-lt"/>
              <a:buAutoNum type="arabicPeriod"/>
            </a:pPr>
            <a:endParaRPr lang="es-ES" dirty="0" smtClean="0"/>
          </a:p>
          <a:p>
            <a:pPr marL="514350" indent="-514350">
              <a:buFont typeface="+mj-lt"/>
              <a:buAutoNum type="arabicPeriod"/>
            </a:pPr>
            <a:endParaRPr lang="es-ES" dirty="0" smtClean="0"/>
          </a:p>
          <a:p>
            <a:pPr marL="514350" indent="-514350">
              <a:buFont typeface="+mj-lt"/>
              <a:buAutoNum type="arabicPeriod"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1231038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s-ES" b="1" dirty="0" smtClean="0"/>
              <a:t>¿Por qué la ciudad?  </a:t>
            </a:r>
            <a:endParaRPr lang="es-ES" b="1" dirty="0"/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446665"/>
          <a:ext cx="8400197" cy="45127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231038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6 Marcador de contenido"/>
          <p:cNvGraphicFramePr>
            <a:graphicFrameLocks noGrp="1"/>
          </p:cNvGraphicFramePr>
          <p:nvPr>
            <p:ph idx="1"/>
          </p:nvPr>
        </p:nvGraphicFramePr>
        <p:xfrm>
          <a:off x="-1072043" y="268021"/>
          <a:ext cx="8592206" cy="61012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7 CuadroTexto"/>
          <p:cNvSpPr txBox="1"/>
          <p:nvPr/>
        </p:nvSpPr>
        <p:spPr>
          <a:xfrm>
            <a:off x="5084379" y="542835"/>
            <a:ext cx="3444766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es-CR" b="1" dirty="0" smtClean="0"/>
              <a:t>Población total del planeta : 7550 millones de personas (ONU, 2017)</a:t>
            </a:r>
            <a:endParaRPr lang="es-CR" b="1" dirty="0"/>
          </a:p>
        </p:txBody>
      </p:sp>
      <p:sp>
        <p:nvSpPr>
          <p:cNvPr id="9" name="8 CuadroTexto"/>
          <p:cNvSpPr txBox="1"/>
          <p:nvPr/>
        </p:nvSpPr>
        <p:spPr>
          <a:xfrm>
            <a:off x="6779172" y="2364828"/>
            <a:ext cx="2128346" cy="120032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es-CR" b="1" dirty="0" smtClean="0"/>
              <a:t>55,27% población mundial vive en ciudades (Banco Mundial, 2018)</a:t>
            </a:r>
            <a:endParaRPr lang="es-CR" b="1" dirty="0"/>
          </a:p>
        </p:txBody>
      </p:sp>
      <p:sp>
        <p:nvSpPr>
          <p:cNvPr id="10" name="9 CuadroTexto"/>
          <p:cNvSpPr txBox="1"/>
          <p:nvPr/>
        </p:nvSpPr>
        <p:spPr>
          <a:xfrm>
            <a:off x="6093383" y="4421127"/>
            <a:ext cx="28535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R" b="1" dirty="0" smtClean="0"/>
              <a:t>Desafíos contemporáneos ven en las TIC una oportunidad</a:t>
            </a:r>
            <a:endParaRPr lang="es-CR" b="1" dirty="0"/>
          </a:p>
        </p:txBody>
      </p:sp>
    </p:spTree>
    <p:extLst>
      <p:ext uri="{BB962C8B-B14F-4D97-AF65-F5344CB8AC3E}">
        <p14:creationId xmlns:p14="http://schemas.microsoft.com/office/powerpoint/2010/main" xmlns="" val="1231038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s-ES" b="1" dirty="0" smtClean="0"/>
              <a:t>¿Cómo surge el término?  </a:t>
            </a:r>
            <a:endParaRPr lang="es-ES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784834"/>
          </a:xfrm>
        </p:spPr>
        <p:txBody>
          <a:bodyPr>
            <a:normAutofit fontScale="85000" lnSpcReduction="20000"/>
          </a:bodyPr>
          <a:lstStyle/>
          <a:p>
            <a:pPr algn="just"/>
            <a:endParaRPr lang="es-CR" sz="2800" dirty="0" smtClean="0"/>
          </a:p>
          <a:p>
            <a:pPr algn="just"/>
            <a:r>
              <a:rPr lang="es-CR" sz="2800" dirty="0" smtClean="0"/>
              <a:t>Intensificación del proceso urbanizador. </a:t>
            </a:r>
          </a:p>
          <a:p>
            <a:pPr algn="just">
              <a:buNone/>
            </a:pPr>
            <a:endParaRPr lang="es-CR" sz="2800" dirty="0" smtClean="0"/>
          </a:p>
          <a:p>
            <a:pPr algn="just"/>
            <a:r>
              <a:rPr lang="es-CR" sz="2800" dirty="0" smtClean="0"/>
              <a:t>Solución integral a los desafíos actuales de la gestión urbana. </a:t>
            </a:r>
          </a:p>
          <a:p>
            <a:pPr algn="just">
              <a:buNone/>
            </a:pPr>
            <a:endParaRPr lang="es-CR" sz="2800" dirty="0" smtClean="0"/>
          </a:p>
          <a:p>
            <a:pPr algn="just">
              <a:buNone/>
            </a:pPr>
            <a:endParaRPr lang="es-CR" sz="2800" dirty="0" smtClean="0"/>
          </a:p>
          <a:p>
            <a:pPr lvl="0">
              <a:buNone/>
            </a:pPr>
            <a:r>
              <a:rPr lang="es-CR" sz="2800" b="1" i="1" dirty="0" smtClean="0"/>
              <a:t>Modifica el rol tradicional de las ciudades </a:t>
            </a:r>
          </a:p>
          <a:p>
            <a:pPr lvl="0">
              <a:buNone/>
            </a:pPr>
            <a:endParaRPr lang="es-CR" sz="2800" dirty="0" smtClean="0"/>
          </a:p>
          <a:p>
            <a:pPr algn="just">
              <a:buNone/>
            </a:pPr>
            <a:r>
              <a:rPr lang="es-CR" sz="2800" dirty="0" smtClean="0"/>
              <a:t>    “Los avances tecnológicos, la demanda social para disponer de servicios y la evolución en las comunicaciones, han provocado que nos encontremos frente a una sociedad en la cual se generan cambios significativos en la forma de trabajar, pensar y comunicarse” (</a:t>
            </a:r>
            <a:r>
              <a:rPr lang="es-CR" sz="2800" dirty="0" err="1" smtClean="0"/>
              <a:t>Britos</a:t>
            </a:r>
            <a:r>
              <a:rPr lang="es-CR" sz="2800" dirty="0" smtClean="0"/>
              <a:t> et. al, 2014, p.661). </a:t>
            </a:r>
          </a:p>
          <a:p>
            <a:pPr algn="just"/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xmlns="" val="1231038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18117" t="23168" r="20195" b="6310"/>
          <a:stretch>
            <a:fillRect/>
          </a:stretch>
        </p:blipFill>
        <p:spPr bwMode="auto">
          <a:xfrm>
            <a:off x="236483" y="317321"/>
            <a:ext cx="8655269" cy="556321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231038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s-ES" sz="3600" b="1" dirty="0" smtClean="0"/>
              <a:t>¿Qué es una ciudad inteligente?  </a:t>
            </a:r>
            <a:endParaRPr lang="es-ES" sz="36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2806262"/>
            <a:ext cx="8229600" cy="146619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s-CR" sz="2800" u="sng" dirty="0" smtClean="0"/>
              <a:t>Puntos en común: </a:t>
            </a:r>
          </a:p>
          <a:p>
            <a:pPr lvl="1" algn="just">
              <a:buFont typeface="Wingdings" pitchFamily="2" charset="2"/>
              <a:buChar char="ü"/>
            </a:pPr>
            <a:r>
              <a:rPr lang="es-CR" sz="2400" dirty="0" smtClean="0"/>
              <a:t>La integración de las TIC </a:t>
            </a:r>
          </a:p>
          <a:p>
            <a:pPr lvl="1" algn="just">
              <a:buFont typeface="Wingdings" pitchFamily="2" charset="2"/>
              <a:buChar char="ü"/>
            </a:pPr>
            <a:r>
              <a:rPr lang="es-CR" sz="2400" dirty="0" smtClean="0"/>
              <a:t>Mejoras en la calidad de vida de la ciudadanía </a:t>
            </a:r>
          </a:p>
          <a:p>
            <a:pPr algn="just"/>
            <a:endParaRPr lang="es-ES" sz="2800" dirty="0"/>
          </a:p>
        </p:txBody>
      </p:sp>
      <p:graphicFrame>
        <p:nvGraphicFramePr>
          <p:cNvPr id="4" name="3 Diagrama"/>
          <p:cNvGraphicFramePr/>
          <p:nvPr/>
        </p:nvGraphicFramePr>
        <p:xfrm>
          <a:off x="457200" y="1001106"/>
          <a:ext cx="8229600" cy="16632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Rectángulo"/>
          <p:cNvSpPr/>
          <p:nvPr/>
        </p:nvSpPr>
        <p:spPr>
          <a:xfrm>
            <a:off x="819807" y="4776948"/>
            <a:ext cx="3279227" cy="1087821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CR" b="1" dirty="0" smtClean="0">
                <a:solidFill>
                  <a:schemeClr val="tx1"/>
                </a:solidFill>
              </a:rPr>
              <a:t>Ciudad que usa tecnología para automatizar sus servicios (Jones, 2016)</a:t>
            </a:r>
            <a:endParaRPr lang="es-CR" b="1" dirty="0">
              <a:solidFill>
                <a:schemeClr val="tx1"/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5213130" y="4745416"/>
            <a:ext cx="3279227" cy="1087821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CR" b="1" dirty="0" smtClean="0">
                <a:solidFill>
                  <a:schemeClr val="tx1"/>
                </a:solidFill>
              </a:rPr>
              <a:t>Ciudad que mejora su infraestructura y servicios a partir de las TIC (Van den </a:t>
            </a:r>
            <a:r>
              <a:rPr lang="es-CR" b="1" dirty="0" err="1" smtClean="0">
                <a:solidFill>
                  <a:schemeClr val="tx1"/>
                </a:solidFill>
              </a:rPr>
              <a:t>Bergh</a:t>
            </a:r>
            <a:r>
              <a:rPr lang="es-CR" b="1" dirty="0" smtClean="0">
                <a:solidFill>
                  <a:schemeClr val="tx1"/>
                </a:solidFill>
              </a:rPr>
              <a:t> &amp; </a:t>
            </a:r>
            <a:r>
              <a:rPr lang="es-CR" b="1" dirty="0" err="1" smtClean="0">
                <a:solidFill>
                  <a:schemeClr val="tx1"/>
                </a:solidFill>
              </a:rPr>
              <a:t>Vianne</a:t>
            </a:r>
            <a:r>
              <a:rPr lang="es-CR" b="1" dirty="0" smtClean="0">
                <a:solidFill>
                  <a:schemeClr val="tx1"/>
                </a:solidFill>
              </a:rPr>
              <a:t>, 2016)</a:t>
            </a:r>
            <a:endParaRPr lang="es-CR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31038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8978"/>
            <a:ext cx="8229600" cy="868362"/>
          </a:xfrm>
        </p:spPr>
        <p:txBody>
          <a:bodyPr>
            <a:normAutofit/>
          </a:bodyPr>
          <a:lstStyle/>
          <a:p>
            <a:r>
              <a:rPr lang="es-ES" sz="3600" b="1" dirty="0" smtClean="0"/>
              <a:t>Definiciones de CI: 4 vertientes </a:t>
            </a:r>
            <a:endParaRPr lang="es-ES" sz="3600" b="1" dirty="0"/>
          </a:p>
        </p:txBody>
      </p:sp>
      <p:sp>
        <p:nvSpPr>
          <p:cNvPr id="6" name="5 Marcador de contenido"/>
          <p:cNvSpPr>
            <a:spLocks noGrp="1"/>
          </p:cNvSpPr>
          <p:nvPr>
            <p:ph idx="1"/>
          </p:nvPr>
        </p:nvSpPr>
        <p:spPr>
          <a:xfrm>
            <a:off x="457200" y="2961565"/>
            <a:ext cx="8229600" cy="3234519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s-CR" sz="2800" dirty="0" smtClean="0"/>
              <a:t>Otras definiciones se centran en: </a:t>
            </a:r>
          </a:p>
          <a:p>
            <a:pPr>
              <a:buNone/>
            </a:pPr>
            <a:endParaRPr lang="es-CR" sz="2800" dirty="0" smtClean="0"/>
          </a:p>
          <a:p>
            <a:pPr lvl="1" algn="just">
              <a:buFont typeface="Wingdings" pitchFamily="2" charset="2"/>
              <a:buChar char="ü"/>
            </a:pPr>
            <a:r>
              <a:rPr lang="es-CR" i="1" dirty="0" smtClean="0"/>
              <a:t>El consumo</a:t>
            </a:r>
          </a:p>
          <a:p>
            <a:pPr lvl="1" algn="just">
              <a:buFont typeface="Wingdings" pitchFamily="2" charset="2"/>
              <a:buChar char="ü"/>
            </a:pPr>
            <a:r>
              <a:rPr lang="es-CR" i="1" dirty="0" smtClean="0"/>
              <a:t>La infraestructura versus lo participativo</a:t>
            </a:r>
          </a:p>
          <a:p>
            <a:pPr lvl="1" algn="just">
              <a:buFont typeface="Wingdings" pitchFamily="2" charset="2"/>
              <a:buChar char="ü"/>
            </a:pPr>
            <a:r>
              <a:rPr lang="es-CR" i="1" dirty="0" err="1" smtClean="0"/>
              <a:t>Hiper</a:t>
            </a:r>
            <a:r>
              <a:rPr lang="es-CR" i="1" dirty="0" smtClean="0"/>
              <a:t>-control versus lo colaborativo </a:t>
            </a:r>
          </a:p>
          <a:p>
            <a:pPr lvl="1" algn="just">
              <a:buFont typeface="Wingdings" pitchFamily="2" charset="2"/>
              <a:buChar char="ü"/>
            </a:pPr>
            <a:r>
              <a:rPr lang="es-CR" i="1" dirty="0" smtClean="0"/>
              <a:t>Actores que deben liderar el proceso</a:t>
            </a:r>
          </a:p>
          <a:p>
            <a:pPr lvl="1" algn="just">
              <a:buFont typeface="Wingdings" pitchFamily="2" charset="2"/>
              <a:buChar char="ü"/>
            </a:pPr>
            <a:r>
              <a:rPr lang="es-CR" i="1" dirty="0" smtClean="0"/>
              <a:t>Concepciones holísticas</a:t>
            </a:r>
          </a:p>
          <a:p>
            <a:pPr>
              <a:buFont typeface="Wingdings" pitchFamily="2" charset="2"/>
              <a:buChar char="§"/>
            </a:pPr>
            <a:endParaRPr lang="es-CR" dirty="0" smtClean="0"/>
          </a:p>
        </p:txBody>
      </p:sp>
      <p:graphicFrame>
        <p:nvGraphicFramePr>
          <p:cNvPr id="5" name="4 Diagrama"/>
          <p:cNvGraphicFramePr/>
          <p:nvPr/>
        </p:nvGraphicFramePr>
        <p:xfrm>
          <a:off x="818865" y="897340"/>
          <a:ext cx="7629099" cy="18185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231038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09184"/>
            <a:ext cx="8229600" cy="776239"/>
          </a:xfrm>
        </p:spPr>
        <p:txBody>
          <a:bodyPr>
            <a:noAutofit/>
          </a:bodyPr>
          <a:lstStyle/>
          <a:p>
            <a:r>
              <a:rPr lang="es-CR" sz="3600" b="1" dirty="0" smtClean="0"/>
              <a:t/>
            </a:r>
            <a:br>
              <a:rPr lang="es-CR" sz="3600" b="1" dirty="0" smtClean="0"/>
            </a:br>
            <a:r>
              <a:rPr lang="es-CR" sz="3200" b="1" dirty="0" smtClean="0"/>
              <a:t>¿Qué hace a una ciudad inteligente? </a:t>
            </a:r>
            <a:r>
              <a:rPr lang="es-CR" sz="3600" dirty="0" smtClean="0"/>
              <a:t/>
            </a:r>
            <a:br>
              <a:rPr lang="es-CR" sz="3600" dirty="0" smtClean="0"/>
            </a:br>
            <a:endParaRPr lang="es-ES" sz="3600" b="1" dirty="0"/>
          </a:p>
        </p:txBody>
      </p:sp>
      <p:graphicFrame>
        <p:nvGraphicFramePr>
          <p:cNvPr id="6" name="5 Diagrama"/>
          <p:cNvGraphicFramePr/>
          <p:nvPr/>
        </p:nvGraphicFramePr>
        <p:xfrm>
          <a:off x="81884" y="1021899"/>
          <a:ext cx="4772167" cy="52270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6 Diagrama"/>
          <p:cNvGraphicFramePr/>
          <p:nvPr/>
        </p:nvGraphicFramePr>
        <p:xfrm>
          <a:off x="5158854" y="1021899"/>
          <a:ext cx="3589360" cy="45190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xmlns="" val="1231038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Archivo Nacional 1">
      <a:dk1>
        <a:srgbClr val="4A4A49"/>
      </a:dk1>
      <a:lt1>
        <a:srgbClr val="FFFFFF"/>
      </a:lt1>
      <a:dk2>
        <a:srgbClr val="007D89"/>
      </a:dk2>
      <a:lt2>
        <a:srgbClr val="E4DBCF"/>
      </a:lt2>
      <a:accent1>
        <a:srgbClr val="00ACA9"/>
      </a:accent1>
      <a:accent2>
        <a:srgbClr val="E5005B"/>
      </a:accent2>
      <a:accent3>
        <a:srgbClr val="D4C1B2"/>
      </a:accent3>
      <a:accent4>
        <a:srgbClr val="8ACBC1"/>
      </a:accent4>
      <a:accent5>
        <a:srgbClr val="AA1856"/>
      </a:accent5>
      <a:accent6>
        <a:srgbClr val="AD9E93"/>
      </a:accent6>
      <a:hlink>
        <a:srgbClr val="00ACA9"/>
      </a:hlink>
      <a:folHlink>
        <a:srgbClr val="007D8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481</TotalTime>
  <Words>577</Words>
  <Application>Microsoft Office PowerPoint</Application>
  <PresentationFormat>Carta (216 x 279 mm)</PresentationFormat>
  <Paragraphs>128</Paragraphs>
  <Slides>16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17" baseType="lpstr">
      <vt:lpstr>Tema de Office</vt:lpstr>
      <vt:lpstr>  CIUDADES Y TERRITORIOS INTELIGENTES: ¿Qué son realmente?    </vt:lpstr>
      <vt:lpstr>Índice de la presentación  </vt:lpstr>
      <vt:lpstr>¿Por qué la ciudad?  </vt:lpstr>
      <vt:lpstr>Diapositiva 4</vt:lpstr>
      <vt:lpstr>¿Cómo surge el término?  </vt:lpstr>
      <vt:lpstr>Diapositiva 6</vt:lpstr>
      <vt:lpstr>¿Qué es una ciudad inteligente?  </vt:lpstr>
      <vt:lpstr>Definiciones de CI: 4 vertientes </vt:lpstr>
      <vt:lpstr> ¿Qué hace a una ciudad inteligente?  </vt:lpstr>
      <vt:lpstr> ¿Qué hace a una ciudad inteligente?  </vt:lpstr>
      <vt:lpstr> Beneficios de una ciudad inteligente </vt:lpstr>
      <vt:lpstr> Vacíos, debilidades y críticas a la noción  </vt:lpstr>
      <vt:lpstr> ¿Cómo diferenciarlo de otros términos?  </vt:lpstr>
      <vt:lpstr> El territorio inteligente  </vt:lpstr>
      <vt:lpstr>Diapositiva 15</vt:lpstr>
      <vt:lpstr>  Valeria Castro Obando  Programa Sociedad de la Información y el Conocimiento  valeria.castro@ucr.ac.cr  www.prosic.ucr.ac.cr</vt:lpstr>
    </vt:vector>
  </TitlesOfParts>
  <Company>Archivo Nacional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Gabriela Soto</dc:creator>
  <cp:lastModifiedBy>Valeria</cp:lastModifiedBy>
  <cp:revision>80</cp:revision>
  <dcterms:created xsi:type="dcterms:W3CDTF">2017-07-04T20:56:20Z</dcterms:created>
  <dcterms:modified xsi:type="dcterms:W3CDTF">2020-01-27T05:41:21Z</dcterms:modified>
</cp:coreProperties>
</file>