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50" d="100"/>
          <a:sy n="250" d="100"/>
        </p:scale>
        <p:origin x="2454" y="3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B2CF1-5D52-4E37-8ACA-7E5F9EB75D24}" type="datetimeFigureOut">
              <a:rPr lang="es-CR" smtClean="0"/>
              <a:pPr/>
              <a:t>18/07/2009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C7016-572C-46A2-B361-C7FADE685DE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0" y="142852"/>
            <a:ext cx="9001156" cy="642942"/>
          </a:xfrm>
        </p:spPr>
        <p:txBody>
          <a:bodyPr>
            <a:normAutofit fontScale="90000"/>
          </a:bodyPr>
          <a:lstStyle/>
          <a:p>
            <a:r>
              <a:rPr lang="es-CR" sz="2400" b="1" dirty="0" smtClean="0">
                <a:latin typeface="Georgia" pitchFamily="18" charset="0"/>
              </a:rPr>
              <a:t>Plano de Liberia.1924. Elaborado por Edgardo </a:t>
            </a:r>
            <a:r>
              <a:rPr lang="es-CR" sz="2400" b="1" dirty="0" err="1" smtClean="0">
                <a:latin typeface="Georgia" pitchFamily="18" charset="0"/>
              </a:rPr>
              <a:t>Baltodano</a:t>
            </a:r>
            <a:r>
              <a:rPr lang="es-CR" sz="2400" b="1" dirty="0" smtClean="0">
                <a:latin typeface="Georgia" pitchFamily="18" charset="0"/>
              </a:rPr>
              <a:t> B. </a:t>
            </a:r>
            <a:endParaRPr lang="es-CR" sz="2400" b="1" dirty="0"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714356"/>
            <a:ext cx="857256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10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Plano de Liberia.1924. Elaborado por Edgardo Baltodano B.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Plano de Liberia.1924. Elaborado por Edgardo Baltodano B.</dc:title>
  <dc:creator>Edgar Solano Muñoz</dc:creator>
  <cp:lastModifiedBy>Edgar Solano Muñoz</cp:lastModifiedBy>
  <cp:revision>4</cp:revision>
  <dcterms:created xsi:type="dcterms:W3CDTF">2009-07-06T20:53:49Z</dcterms:created>
  <dcterms:modified xsi:type="dcterms:W3CDTF">2009-07-18T18:06:00Z</dcterms:modified>
</cp:coreProperties>
</file>