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EB4C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diagrams/_rels/data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image" Target="../media/image10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diagrams/_rels/drawing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image" Target="../media/image6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8DFFD86-5A5D-4437-A711-C4A01258B533}" type="doc">
      <dgm:prSet loTypeId="urn:microsoft.com/office/officeart/2005/8/layout/cycle3" loCatId="cycle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es-CR"/>
        </a:p>
      </dgm:t>
    </dgm:pt>
    <dgm:pt modelId="{8D91C1BE-821B-4F30-9DEF-73C0C891B9ED}">
      <dgm:prSet custT="1"/>
      <dgm:spPr>
        <a:gradFill flip="none" rotWithShape="1">
          <a:gsLst>
            <a:gs pos="0">
              <a:schemeClr val="accent1">
                <a:lumMod val="40000"/>
                <a:lumOff val="60000"/>
              </a:schemeClr>
            </a:gs>
            <a:gs pos="50000">
              <a:schemeClr val="bg2">
                <a:lumMod val="75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path path="rect">
            <a:fillToRect l="100000" t="100000"/>
          </a:path>
          <a:tileRect r="-100000" b="-100000"/>
        </a:gradFill>
      </dgm:spPr>
      <dgm:t>
        <a:bodyPr/>
        <a:lstStyle/>
        <a:p>
          <a:pPr rtl="0"/>
          <a:r>
            <a:rPr lang="es-MX" sz="3200" b="1" dirty="0" smtClean="0">
              <a:solidFill>
                <a:schemeClr val="tx1"/>
              </a:solidFill>
            </a:rPr>
            <a:t>General</a:t>
          </a:r>
          <a:endParaRPr lang="es-CR" sz="3200" b="1" dirty="0">
            <a:solidFill>
              <a:schemeClr val="tx1"/>
            </a:solidFill>
          </a:endParaRPr>
        </a:p>
      </dgm:t>
    </dgm:pt>
    <dgm:pt modelId="{04C9A529-A70B-4BDD-9B8A-4B19DB4DC475}" type="parTrans" cxnId="{47BCCD62-0C44-4776-9F72-9B2CC1F6DE1C}">
      <dgm:prSet/>
      <dgm:spPr/>
      <dgm:t>
        <a:bodyPr/>
        <a:lstStyle/>
        <a:p>
          <a:endParaRPr lang="es-CR"/>
        </a:p>
      </dgm:t>
    </dgm:pt>
    <dgm:pt modelId="{F4831B1C-3633-48B1-9DF1-E754328A7228}" type="sibTrans" cxnId="{47BCCD62-0C44-4776-9F72-9B2CC1F6DE1C}">
      <dgm:prSet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endParaRPr lang="es-CR"/>
        </a:p>
      </dgm:t>
    </dgm:pt>
    <dgm:pt modelId="{5B2D574D-2D78-44F3-8086-92442F21F465}">
      <dgm:prSet custT="1"/>
      <dgm:spPr>
        <a:gradFill flip="none" rotWithShape="1">
          <a:gsLst>
            <a:gs pos="0">
              <a:schemeClr val="accent1">
                <a:lumMod val="40000"/>
                <a:lumOff val="60000"/>
              </a:schemeClr>
            </a:gs>
            <a:gs pos="50000">
              <a:schemeClr val="bg2">
                <a:lumMod val="75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path path="rect">
            <a:fillToRect l="100000" t="100000"/>
          </a:path>
          <a:tileRect r="-100000" b="-100000"/>
        </a:gradFill>
      </dgm:spPr>
      <dgm:t>
        <a:bodyPr/>
        <a:lstStyle/>
        <a:p>
          <a:pPr rtl="0"/>
          <a:r>
            <a:rPr lang="es-MX" sz="3200" b="1" dirty="0" smtClean="0">
              <a:solidFill>
                <a:schemeClr val="tx1"/>
              </a:solidFill>
            </a:rPr>
            <a:t>Específicos</a:t>
          </a:r>
          <a:endParaRPr lang="es-CR" sz="3200" b="1" dirty="0">
            <a:solidFill>
              <a:schemeClr val="tx1"/>
            </a:solidFill>
          </a:endParaRPr>
        </a:p>
      </dgm:t>
    </dgm:pt>
    <dgm:pt modelId="{BF5DF2DB-C2D4-419D-A0E3-EBCB6CBBF1DF}" type="parTrans" cxnId="{3EAF3383-673E-4595-83FF-6A049EBD1524}">
      <dgm:prSet/>
      <dgm:spPr/>
      <dgm:t>
        <a:bodyPr/>
        <a:lstStyle/>
        <a:p>
          <a:endParaRPr lang="es-CR"/>
        </a:p>
      </dgm:t>
    </dgm:pt>
    <dgm:pt modelId="{3D6C6BE0-AC02-4B6D-9713-69236E1E400A}" type="sibTrans" cxnId="{3EAF3383-673E-4595-83FF-6A049EBD1524}">
      <dgm:prSet/>
      <dgm:spPr/>
      <dgm:t>
        <a:bodyPr/>
        <a:lstStyle/>
        <a:p>
          <a:endParaRPr lang="es-CR"/>
        </a:p>
      </dgm:t>
    </dgm:pt>
    <dgm:pt modelId="{EF66A9C3-34DB-4D31-81B8-D1D200D84106}" type="pres">
      <dgm:prSet presAssocID="{98DFFD86-5A5D-4437-A711-C4A01258B53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R"/>
        </a:p>
      </dgm:t>
    </dgm:pt>
    <dgm:pt modelId="{A6CF0787-BF28-4C02-8BD7-C26E6A97616C}" type="pres">
      <dgm:prSet presAssocID="{98DFFD86-5A5D-4437-A711-C4A01258B533}" presName="node1" presStyleLbl="node1" presStyleIdx="0" presStyleCnt="2" custLinFactNeighborX="64511" custLinFactNeighborY="74627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6A1C5034-6319-4F10-B915-8600F4D63CD7}" type="pres">
      <dgm:prSet presAssocID="{98DFFD86-5A5D-4437-A711-C4A01258B533}" presName="sibTrans" presStyleLbl="bgShp" presStyleIdx="0" presStyleCnt="1" custAng="5400000" custLinFactNeighborX="-47894" custLinFactNeighborY="-27472"/>
      <dgm:spPr/>
      <dgm:t>
        <a:bodyPr/>
        <a:lstStyle/>
        <a:p>
          <a:endParaRPr lang="es-CR"/>
        </a:p>
      </dgm:t>
    </dgm:pt>
    <dgm:pt modelId="{3F1812C4-7918-429C-9051-9D36132F55AD}" type="pres">
      <dgm:prSet presAssocID="{98DFFD86-5A5D-4437-A711-C4A01258B533}" presName="node2" presStyleLbl="node1" presStyleIdx="1" presStyleCnt="2" custLinFactNeighborX="-68159" custLinFactNeighborY="-99005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278D165B-0662-4698-98F8-48F4A8C748F3}" type="pres">
      <dgm:prSet presAssocID="{98DFFD86-5A5D-4437-A711-C4A01258B533}" presName="sp1" presStyleCnt="0"/>
      <dgm:spPr/>
    </dgm:pt>
    <dgm:pt modelId="{B8B1595B-6170-4652-B283-4EE083D982DE}" type="pres">
      <dgm:prSet presAssocID="{98DFFD86-5A5D-4437-A711-C4A01258B533}" presName="sp2" presStyleCnt="0"/>
      <dgm:spPr/>
    </dgm:pt>
  </dgm:ptLst>
  <dgm:cxnLst>
    <dgm:cxn modelId="{EE9CCA3E-22F0-4029-B539-C059CCFD0931}" type="presOf" srcId="{F4831B1C-3633-48B1-9DF1-E754328A7228}" destId="{6A1C5034-6319-4F10-B915-8600F4D63CD7}" srcOrd="0" destOrd="0" presId="urn:microsoft.com/office/officeart/2005/8/layout/cycle3"/>
    <dgm:cxn modelId="{3EAF3383-673E-4595-83FF-6A049EBD1524}" srcId="{98DFFD86-5A5D-4437-A711-C4A01258B533}" destId="{5B2D574D-2D78-44F3-8086-92442F21F465}" srcOrd="1" destOrd="0" parTransId="{BF5DF2DB-C2D4-419D-A0E3-EBCB6CBBF1DF}" sibTransId="{3D6C6BE0-AC02-4B6D-9713-69236E1E400A}"/>
    <dgm:cxn modelId="{3A35C368-C7A9-4651-928B-FFCECF10D7F7}" type="presOf" srcId="{8D91C1BE-821B-4F30-9DEF-73C0C891B9ED}" destId="{A6CF0787-BF28-4C02-8BD7-C26E6A97616C}" srcOrd="0" destOrd="0" presId="urn:microsoft.com/office/officeart/2005/8/layout/cycle3"/>
    <dgm:cxn modelId="{B268C81A-7ACA-4160-B296-7CF32D62D406}" type="presOf" srcId="{5B2D574D-2D78-44F3-8086-92442F21F465}" destId="{3F1812C4-7918-429C-9051-9D36132F55AD}" srcOrd="0" destOrd="0" presId="urn:microsoft.com/office/officeart/2005/8/layout/cycle3"/>
    <dgm:cxn modelId="{5A23DD84-EB42-40F2-A1B3-D19FED70FD0A}" type="presOf" srcId="{98DFFD86-5A5D-4437-A711-C4A01258B533}" destId="{EF66A9C3-34DB-4D31-81B8-D1D200D84106}" srcOrd="0" destOrd="0" presId="urn:microsoft.com/office/officeart/2005/8/layout/cycle3"/>
    <dgm:cxn modelId="{47BCCD62-0C44-4776-9F72-9B2CC1F6DE1C}" srcId="{98DFFD86-5A5D-4437-A711-C4A01258B533}" destId="{8D91C1BE-821B-4F30-9DEF-73C0C891B9ED}" srcOrd="0" destOrd="0" parTransId="{04C9A529-A70B-4BDD-9B8A-4B19DB4DC475}" sibTransId="{F4831B1C-3633-48B1-9DF1-E754328A7228}"/>
    <dgm:cxn modelId="{C38CBEFC-D7C0-4593-9EB8-AEB09143FE05}" type="presParOf" srcId="{EF66A9C3-34DB-4D31-81B8-D1D200D84106}" destId="{A6CF0787-BF28-4C02-8BD7-C26E6A97616C}" srcOrd="0" destOrd="0" presId="urn:microsoft.com/office/officeart/2005/8/layout/cycle3"/>
    <dgm:cxn modelId="{37A6D674-DA4E-4C3F-A621-4F3ADA5A4680}" type="presParOf" srcId="{EF66A9C3-34DB-4D31-81B8-D1D200D84106}" destId="{6A1C5034-6319-4F10-B915-8600F4D63CD7}" srcOrd="1" destOrd="0" presId="urn:microsoft.com/office/officeart/2005/8/layout/cycle3"/>
    <dgm:cxn modelId="{1B5FAEE7-9356-436F-9754-F37810EECBF8}" type="presParOf" srcId="{EF66A9C3-34DB-4D31-81B8-D1D200D84106}" destId="{3F1812C4-7918-429C-9051-9D36132F55AD}" srcOrd="2" destOrd="0" presId="urn:microsoft.com/office/officeart/2005/8/layout/cycle3"/>
    <dgm:cxn modelId="{37CF86B8-60DB-4BD2-9036-2BF09A5458DA}" type="presParOf" srcId="{EF66A9C3-34DB-4D31-81B8-D1D200D84106}" destId="{278D165B-0662-4698-98F8-48F4A8C748F3}" srcOrd="3" destOrd="0" presId="urn:microsoft.com/office/officeart/2005/8/layout/cycle3"/>
    <dgm:cxn modelId="{93D9E4D1-6C69-4EFE-9814-F3908F691E7E}" type="presParOf" srcId="{EF66A9C3-34DB-4D31-81B8-D1D200D84106}" destId="{B8B1595B-6170-4652-B283-4EE083D982DE}" srcOrd="4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5EE551D-565A-4101-AE02-F945FE78A0A4}" type="doc">
      <dgm:prSet loTypeId="urn:microsoft.com/office/officeart/2005/8/layout/gear1" loCatId="relationship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es-CR"/>
        </a:p>
      </dgm:t>
    </dgm:pt>
    <dgm:pt modelId="{803E3C4E-1A5C-408B-9BB7-DD19CF95E93E}">
      <dgm:prSet custT="1"/>
      <dgm:spPr>
        <a:solidFill>
          <a:srgbClr val="5EB4C0"/>
        </a:solidFill>
      </dgm:spPr>
      <dgm:t>
        <a:bodyPr/>
        <a:lstStyle/>
        <a:p>
          <a:pPr rtl="0"/>
          <a:r>
            <a:rPr lang="es-MX" sz="2000" b="1" dirty="0" smtClean="0">
              <a:solidFill>
                <a:schemeClr val="tx1"/>
              </a:solidFill>
            </a:rPr>
            <a:t>Alcance Temporal</a:t>
          </a:r>
          <a:endParaRPr lang="es-CR" sz="2000" b="1" dirty="0">
            <a:solidFill>
              <a:schemeClr val="tx1"/>
            </a:solidFill>
          </a:endParaRPr>
        </a:p>
      </dgm:t>
    </dgm:pt>
    <dgm:pt modelId="{E2264899-F052-4484-939A-15302D792D43}" type="parTrans" cxnId="{197B7634-3454-4AAF-A62E-984F36FF9D6E}">
      <dgm:prSet/>
      <dgm:spPr/>
      <dgm:t>
        <a:bodyPr/>
        <a:lstStyle/>
        <a:p>
          <a:endParaRPr lang="es-CR"/>
        </a:p>
      </dgm:t>
    </dgm:pt>
    <dgm:pt modelId="{78FAA72E-DE26-437A-BC70-ECBE4E5606E9}" type="sibTrans" cxnId="{197B7634-3454-4AAF-A62E-984F36FF9D6E}">
      <dgm:prSet/>
      <dgm:spPr/>
      <dgm:t>
        <a:bodyPr/>
        <a:lstStyle/>
        <a:p>
          <a:endParaRPr lang="es-CR"/>
        </a:p>
      </dgm:t>
    </dgm:pt>
    <dgm:pt modelId="{FE355295-F326-4401-B80B-1A3F4B6668F0}">
      <dgm:prSet custT="1"/>
      <dgm:spPr>
        <a:solidFill>
          <a:schemeClr val="accent1"/>
        </a:solidFill>
      </dgm:spPr>
      <dgm:t>
        <a:bodyPr/>
        <a:lstStyle/>
        <a:p>
          <a:pPr rtl="0"/>
          <a:r>
            <a:rPr lang="es-MX" sz="2000" b="1" dirty="0" smtClean="0">
              <a:solidFill>
                <a:schemeClr val="tx1"/>
              </a:solidFill>
            </a:rPr>
            <a:t>Enfoque</a:t>
          </a:r>
          <a:endParaRPr lang="es-CR" sz="2000" b="1" dirty="0">
            <a:solidFill>
              <a:schemeClr val="tx1"/>
            </a:solidFill>
          </a:endParaRPr>
        </a:p>
      </dgm:t>
    </dgm:pt>
    <dgm:pt modelId="{BE41441F-5F43-473A-84A5-AC0650863C4D}" type="parTrans" cxnId="{11FCE29B-BD31-46C7-9E3D-209EE9B45458}">
      <dgm:prSet/>
      <dgm:spPr/>
      <dgm:t>
        <a:bodyPr/>
        <a:lstStyle/>
        <a:p>
          <a:endParaRPr lang="es-CR"/>
        </a:p>
      </dgm:t>
    </dgm:pt>
    <dgm:pt modelId="{5406F556-CD96-4DFA-BD9C-46DCB0A7ED39}" type="sibTrans" cxnId="{11FCE29B-BD31-46C7-9E3D-209EE9B45458}">
      <dgm:prSet/>
      <dgm:spPr>
        <a:solidFill>
          <a:srgbClr val="5EB4C0"/>
        </a:solidFill>
      </dgm:spPr>
      <dgm:t>
        <a:bodyPr/>
        <a:lstStyle/>
        <a:p>
          <a:endParaRPr lang="es-CR"/>
        </a:p>
      </dgm:t>
    </dgm:pt>
    <dgm:pt modelId="{F95EDAC5-5E46-4872-989D-454E93A4F6CF}">
      <dgm:prSet custT="1"/>
      <dgm:spPr>
        <a:solidFill>
          <a:srgbClr val="5EB4C0"/>
        </a:solidFill>
      </dgm:spPr>
      <dgm:t>
        <a:bodyPr/>
        <a:lstStyle/>
        <a:p>
          <a:pPr rtl="0"/>
          <a:r>
            <a:rPr lang="es-MX" sz="2000" b="1" dirty="0" smtClean="0">
              <a:solidFill>
                <a:schemeClr val="tx1"/>
              </a:solidFill>
            </a:rPr>
            <a:t>Profundidad</a:t>
          </a:r>
          <a:endParaRPr lang="es-CR" sz="2000" b="1" dirty="0">
            <a:solidFill>
              <a:schemeClr val="tx1"/>
            </a:solidFill>
          </a:endParaRPr>
        </a:p>
      </dgm:t>
    </dgm:pt>
    <dgm:pt modelId="{DD7D2203-DB28-41D9-9DE6-930EA17B5781}" type="parTrans" cxnId="{F4BB6F50-2054-49BF-B6C0-D048C184F7F1}">
      <dgm:prSet/>
      <dgm:spPr/>
      <dgm:t>
        <a:bodyPr/>
        <a:lstStyle/>
        <a:p>
          <a:endParaRPr lang="es-CR"/>
        </a:p>
      </dgm:t>
    </dgm:pt>
    <dgm:pt modelId="{D71C856E-BBDD-49E7-81C8-5066BE495B87}" type="sibTrans" cxnId="{F4BB6F50-2054-49BF-B6C0-D048C184F7F1}">
      <dgm:prSet/>
      <dgm:spPr/>
      <dgm:t>
        <a:bodyPr/>
        <a:lstStyle/>
        <a:p>
          <a:endParaRPr lang="es-CR"/>
        </a:p>
      </dgm:t>
    </dgm:pt>
    <dgm:pt modelId="{84CC613E-B5A4-4B9A-BDDA-615005AEFDB7}" type="pres">
      <dgm:prSet presAssocID="{65EE551D-565A-4101-AE02-F945FE78A0A4}" presName="composite" presStyleCnt="0">
        <dgm:presLayoutVars>
          <dgm:chMax val="3"/>
          <dgm:animLvl val="lvl"/>
          <dgm:resizeHandles val="exact"/>
        </dgm:presLayoutVars>
      </dgm:prSet>
      <dgm:spPr/>
      <dgm:t>
        <a:bodyPr/>
        <a:lstStyle/>
        <a:p>
          <a:endParaRPr lang="es-CR"/>
        </a:p>
      </dgm:t>
    </dgm:pt>
    <dgm:pt modelId="{82853FAF-A643-4F23-A05B-08CE6D3A405D}" type="pres">
      <dgm:prSet presAssocID="{803E3C4E-1A5C-408B-9BB7-DD19CF95E93E}" presName="gear1" presStyleLbl="node1" presStyleIdx="0" presStyleCnt="3" custScaleX="128708" custLinFactNeighborX="6686" custLinFactNeighborY="6081">
        <dgm:presLayoutVars>
          <dgm:chMax val="1"/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96D019E2-2016-4C15-85E6-EAA6E5D72E1D}" type="pres">
      <dgm:prSet presAssocID="{803E3C4E-1A5C-408B-9BB7-DD19CF95E93E}" presName="gear1srcNode" presStyleLbl="node1" presStyleIdx="0" presStyleCnt="3"/>
      <dgm:spPr/>
      <dgm:t>
        <a:bodyPr/>
        <a:lstStyle/>
        <a:p>
          <a:endParaRPr lang="es-CR"/>
        </a:p>
      </dgm:t>
    </dgm:pt>
    <dgm:pt modelId="{94C67C0C-E100-4CEB-AAD0-DF41B012CDFC}" type="pres">
      <dgm:prSet presAssocID="{803E3C4E-1A5C-408B-9BB7-DD19CF95E93E}" presName="gear1dstNode" presStyleLbl="node1" presStyleIdx="0" presStyleCnt="3"/>
      <dgm:spPr/>
      <dgm:t>
        <a:bodyPr/>
        <a:lstStyle/>
        <a:p>
          <a:endParaRPr lang="es-CR"/>
        </a:p>
      </dgm:t>
    </dgm:pt>
    <dgm:pt modelId="{6ABFFD90-4B63-44FF-9B01-2940CE87A60D}" type="pres">
      <dgm:prSet presAssocID="{FE355295-F326-4401-B80B-1A3F4B6668F0}" presName="gear2" presStyleLbl="node1" presStyleIdx="1" presStyleCnt="3" custScaleX="128708" custLinFactNeighborX="-8278" custLinFactNeighborY="7023">
        <dgm:presLayoutVars>
          <dgm:chMax val="1"/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67412B28-DD56-4AF4-AB1F-BFA11AA2D8A5}" type="pres">
      <dgm:prSet presAssocID="{FE355295-F326-4401-B80B-1A3F4B6668F0}" presName="gear2srcNode" presStyleLbl="node1" presStyleIdx="1" presStyleCnt="3"/>
      <dgm:spPr/>
      <dgm:t>
        <a:bodyPr/>
        <a:lstStyle/>
        <a:p>
          <a:endParaRPr lang="es-CR"/>
        </a:p>
      </dgm:t>
    </dgm:pt>
    <dgm:pt modelId="{7FEAC1AC-4183-4F03-A84C-EE51E416E7C9}" type="pres">
      <dgm:prSet presAssocID="{FE355295-F326-4401-B80B-1A3F4B6668F0}" presName="gear2dstNode" presStyleLbl="node1" presStyleIdx="1" presStyleCnt="3"/>
      <dgm:spPr/>
      <dgm:t>
        <a:bodyPr/>
        <a:lstStyle/>
        <a:p>
          <a:endParaRPr lang="es-CR"/>
        </a:p>
      </dgm:t>
    </dgm:pt>
    <dgm:pt modelId="{AA397576-3FF3-4E33-A575-EECD8CE71B1D}" type="pres">
      <dgm:prSet presAssocID="{F95EDAC5-5E46-4872-989D-454E93A4F6CF}" presName="gear3" presStyleLbl="node1" presStyleIdx="2" presStyleCnt="3" custAng="230235" custScaleX="138838" custScaleY="107529" custLinFactNeighborX="9807" custLinFactNeighborY="11609"/>
      <dgm:spPr/>
      <dgm:t>
        <a:bodyPr/>
        <a:lstStyle/>
        <a:p>
          <a:endParaRPr lang="es-CR"/>
        </a:p>
      </dgm:t>
    </dgm:pt>
    <dgm:pt modelId="{D5C6B149-0E74-47A2-B8BB-48D53BA99600}" type="pres">
      <dgm:prSet presAssocID="{F95EDAC5-5E46-4872-989D-454E93A4F6CF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72B5374A-1A6E-4530-BD3E-2517F814B80B}" type="pres">
      <dgm:prSet presAssocID="{F95EDAC5-5E46-4872-989D-454E93A4F6CF}" presName="gear3srcNode" presStyleLbl="node1" presStyleIdx="2" presStyleCnt="3"/>
      <dgm:spPr/>
      <dgm:t>
        <a:bodyPr/>
        <a:lstStyle/>
        <a:p>
          <a:endParaRPr lang="es-CR"/>
        </a:p>
      </dgm:t>
    </dgm:pt>
    <dgm:pt modelId="{2C829906-9CAA-4FFB-8BB6-76A6309F2E69}" type="pres">
      <dgm:prSet presAssocID="{F95EDAC5-5E46-4872-989D-454E93A4F6CF}" presName="gear3dstNode" presStyleLbl="node1" presStyleIdx="2" presStyleCnt="3"/>
      <dgm:spPr/>
      <dgm:t>
        <a:bodyPr/>
        <a:lstStyle/>
        <a:p>
          <a:endParaRPr lang="es-CR"/>
        </a:p>
      </dgm:t>
    </dgm:pt>
    <dgm:pt modelId="{C55B7D9F-0A6C-4E67-B220-99571DCE5BE9}" type="pres">
      <dgm:prSet presAssocID="{78FAA72E-DE26-437A-BC70-ECBE4E5606E9}" presName="connector1" presStyleLbl="sibTrans2D1" presStyleIdx="0" presStyleCnt="3" custLinFactNeighborX="12639" custLinFactNeighborY="3425"/>
      <dgm:spPr/>
      <dgm:t>
        <a:bodyPr/>
        <a:lstStyle/>
        <a:p>
          <a:endParaRPr lang="es-CR"/>
        </a:p>
      </dgm:t>
    </dgm:pt>
    <dgm:pt modelId="{E361085B-9B5B-44BC-8469-40F0DBD139FD}" type="pres">
      <dgm:prSet presAssocID="{5406F556-CD96-4DFA-BD9C-46DCB0A7ED39}" presName="connector2" presStyleLbl="sibTrans2D1" presStyleIdx="1" presStyleCnt="3" custLinFactNeighborX="-3849" custLinFactNeighborY="-27084"/>
      <dgm:spPr/>
      <dgm:t>
        <a:bodyPr/>
        <a:lstStyle/>
        <a:p>
          <a:endParaRPr lang="es-CR"/>
        </a:p>
      </dgm:t>
    </dgm:pt>
    <dgm:pt modelId="{74C8E3E6-224C-4242-8C27-31C46F378363}" type="pres">
      <dgm:prSet presAssocID="{D71C856E-BBDD-49E7-81C8-5066BE495B87}" presName="connector3" presStyleLbl="sibTrans2D1" presStyleIdx="2" presStyleCnt="3" custLinFactNeighborX="1648" custLinFactNeighborY="-13742"/>
      <dgm:spPr/>
      <dgm:t>
        <a:bodyPr/>
        <a:lstStyle/>
        <a:p>
          <a:endParaRPr lang="es-CR"/>
        </a:p>
      </dgm:t>
    </dgm:pt>
  </dgm:ptLst>
  <dgm:cxnLst>
    <dgm:cxn modelId="{00DF894B-42F7-49DC-82B9-92BCF8925009}" type="presOf" srcId="{803E3C4E-1A5C-408B-9BB7-DD19CF95E93E}" destId="{82853FAF-A643-4F23-A05B-08CE6D3A405D}" srcOrd="0" destOrd="0" presId="urn:microsoft.com/office/officeart/2005/8/layout/gear1"/>
    <dgm:cxn modelId="{53760B5E-B3A7-47A8-997A-BD9B89596919}" type="presOf" srcId="{F95EDAC5-5E46-4872-989D-454E93A4F6CF}" destId="{72B5374A-1A6E-4530-BD3E-2517F814B80B}" srcOrd="2" destOrd="0" presId="urn:microsoft.com/office/officeart/2005/8/layout/gear1"/>
    <dgm:cxn modelId="{11FCE29B-BD31-46C7-9E3D-209EE9B45458}" srcId="{65EE551D-565A-4101-AE02-F945FE78A0A4}" destId="{FE355295-F326-4401-B80B-1A3F4B6668F0}" srcOrd="1" destOrd="0" parTransId="{BE41441F-5F43-473A-84A5-AC0650863C4D}" sibTransId="{5406F556-CD96-4DFA-BD9C-46DCB0A7ED39}"/>
    <dgm:cxn modelId="{BF789D48-06F1-4F83-8B77-22EEDBF2FACF}" type="presOf" srcId="{FE355295-F326-4401-B80B-1A3F4B6668F0}" destId="{7FEAC1AC-4183-4F03-A84C-EE51E416E7C9}" srcOrd="2" destOrd="0" presId="urn:microsoft.com/office/officeart/2005/8/layout/gear1"/>
    <dgm:cxn modelId="{F4BB6F50-2054-49BF-B6C0-D048C184F7F1}" srcId="{65EE551D-565A-4101-AE02-F945FE78A0A4}" destId="{F95EDAC5-5E46-4872-989D-454E93A4F6CF}" srcOrd="2" destOrd="0" parTransId="{DD7D2203-DB28-41D9-9DE6-930EA17B5781}" sibTransId="{D71C856E-BBDD-49E7-81C8-5066BE495B87}"/>
    <dgm:cxn modelId="{1177482A-45E3-41B4-8EC8-9052A029E607}" type="presOf" srcId="{803E3C4E-1A5C-408B-9BB7-DD19CF95E93E}" destId="{96D019E2-2016-4C15-85E6-EAA6E5D72E1D}" srcOrd="1" destOrd="0" presId="urn:microsoft.com/office/officeart/2005/8/layout/gear1"/>
    <dgm:cxn modelId="{FC4D346F-E95B-4D4D-B822-5ED573A3E579}" type="presOf" srcId="{5406F556-CD96-4DFA-BD9C-46DCB0A7ED39}" destId="{E361085B-9B5B-44BC-8469-40F0DBD139FD}" srcOrd="0" destOrd="0" presId="urn:microsoft.com/office/officeart/2005/8/layout/gear1"/>
    <dgm:cxn modelId="{4FD1C809-FAE2-418D-A0A7-41E9486C0B06}" type="presOf" srcId="{F95EDAC5-5E46-4872-989D-454E93A4F6CF}" destId="{AA397576-3FF3-4E33-A575-EECD8CE71B1D}" srcOrd="0" destOrd="0" presId="urn:microsoft.com/office/officeart/2005/8/layout/gear1"/>
    <dgm:cxn modelId="{ECB1E9A4-A35F-4C33-9185-14EC1A0964DB}" type="presOf" srcId="{F95EDAC5-5E46-4872-989D-454E93A4F6CF}" destId="{2C829906-9CAA-4FFB-8BB6-76A6309F2E69}" srcOrd="3" destOrd="0" presId="urn:microsoft.com/office/officeart/2005/8/layout/gear1"/>
    <dgm:cxn modelId="{95BCEBEA-4879-46D1-A247-C28703E8048C}" type="presOf" srcId="{803E3C4E-1A5C-408B-9BB7-DD19CF95E93E}" destId="{94C67C0C-E100-4CEB-AAD0-DF41B012CDFC}" srcOrd="2" destOrd="0" presId="urn:microsoft.com/office/officeart/2005/8/layout/gear1"/>
    <dgm:cxn modelId="{1A3BD63E-7143-45C6-8FC7-7BF930CFCB58}" type="presOf" srcId="{FE355295-F326-4401-B80B-1A3F4B6668F0}" destId="{6ABFFD90-4B63-44FF-9B01-2940CE87A60D}" srcOrd="0" destOrd="0" presId="urn:microsoft.com/office/officeart/2005/8/layout/gear1"/>
    <dgm:cxn modelId="{A11BE90B-CADE-40AE-B47D-89B1029618A3}" type="presOf" srcId="{65EE551D-565A-4101-AE02-F945FE78A0A4}" destId="{84CC613E-B5A4-4B9A-BDDA-615005AEFDB7}" srcOrd="0" destOrd="0" presId="urn:microsoft.com/office/officeart/2005/8/layout/gear1"/>
    <dgm:cxn modelId="{197B7634-3454-4AAF-A62E-984F36FF9D6E}" srcId="{65EE551D-565A-4101-AE02-F945FE78A0A4}" destId="{803E3C4E-1A5C-408B-9BB7-DD19CF95E93E}" srcOrd="0" destOrd="0" parTransId="{E2264899-F052-4484-939A-15302D792D43}" sibTransId="{78FAA72E-DE26-437A-BC70-ECBE4E5606E9}"/>
    <dgm:cxn modelId="{E39F62BB-F4F3-44F1-ABDC-4E920EDEA704}" type="presOf" srcId="{FE355295-F326-4401-B80B-1A3F4B6668F0}" destId="{67412B28-DD56-4AF4-AB1F-BFA11AA2D8A5}" srcOrd="1" destOrd="0" presId="urn:microsoft.com/office/officeart/2005/8/layout/gear1"/>
    <dgm:cxn modelId="{C2FDE1AF-8B3E-4A12-893A-EB91219E63CC}" type="presOf" srcId="{F95EDAC5-5E46-4872-989D-454E93A4F6CF}" destId="{D5C6B149-0E74-47A2-B8BB-48D53BA99600}" srcOrd="1" destOrd="0" presId="urn:microsoft.com/office/officeart/2005/8/layout/gear1"/>
    <dgm:cxn modelId="{5F084D6A-2E0E-46D1-BA67-55FA1462985B}" type="presOf" srcId="{78FAA72E-DE26-437A-BC70-ECBE4E5606E9}" destId="{C55B7D9F-0A6C-4E67-B220-99571DCE5BE9}" srcOrd="0" destOrd="0" presId="urn:microsoft.com/office/officeart/2005/8/layout/gear1"/>
    <dgm:cxn modelId="{3A604A05-58C6-4692-95C8-475328B9D785}" type="presOf" srcId="{D71C856E-BBDD-49E7-81C8-5066BE495B87}" destId="{74C8E3E6-224C-4242-8C27-31C46F378363}" srcOrd="0" destOrd="0" presId="urn:microsoft.com/office/officeart/2005/8/layout/gear1"/>
    <dgm:cxn modelId="{E9F0F578-1DBA-4C1A-848E-A99AE7BAE22F}" type="presParOf" srcId="{84CC613E-B5A4-4B9A-BDDA-615005AEFDB7}" destId="{82853FAF-A643-4F23-A05B-08CE6D3A405D}" srcOrd="0" destOrd="0" presId="urn:microsoft.com/office/officeart/2005/8/layout/gear1"/>
    <dgm:cxn modelId="{266D662E-4126-4051-B717-C483C2F4EA1C}" type="presParOf" srcId="{84CC613E-B5A4-4B9A-BDDA-615005AEFDB7}" destId="{96D019E2-2016-4C15-85E6-EAA6E5D72E1D}" srcOrd="1" destOrd="0" presId="urn:microsoft.com/office/officeart/2005/8/layout/gear1"/>
    <dgm:cxn modelId="{CD21CB22-0456-4FD2-8025-E4359FD8F4BB}" type="presParOf" srcId="{84CC613E-B5A4-4B9A-BDDA-615005AEFDB7}" destId="{94C67C0C-E100-4CEB-AAD0-DF41B012CDFC}" srcOrd="2" destOrd="0" presId="urn:microsoft.com/office/officeart/2005/8/layout/gear1"/>
    <dgm:cxn modelId="{4F9014E8-2815-45EB-BBF0-5F9FC18062D3}" type="presParOf" srcId="{84CC613E-B5A4-4B9A-BDDA-615005AEFDB7}" destId="{6ABFFD90-4B63-44FF-9B01-2940CE87A60D}" srcOrd="3" destOrd="0" presId="urn:microsoft.com/office/officeart/2005/8/layout/gear1"/>
    <dgm:cxn modelId="{06C12A16-6F44-4946-9F59-DE2853D3AE1D}" type="presParOf" srcId="{84CC613E-B5A4-4B9A-BDDA-615005AEFDB7}" destId="{67412B28-DD56-4AF4-AB1F-BFA11AA2D8A5}" srcOrd="4" destOrd="0" presId="urn:microsoft.com/office/officeart/2005/8/layout/gear1"/>
    <dgm:cxn modelId="{7A2A2D2A-5645-4573-834B-28933C79DB95}" type="presParOf" srcId="{84CC613E-B5A4-4B9A-BDDA-615005AEFDB7}" destId="{7FEAC1AC-4183-4F03-A84C-EE51E416E7C9}" srcOrd="5" destOrd="0" presId="urn:microsoft.com/office/officeart/2005/8/layout/gear1"/>
    <dgm:cxn modelId="{456624EE-23F5-4935-9F69-447A9B89F114}" type="presParOf" srcId="{84CC613E-B5A4-4B9A-BDDA-615005AEFDB7}" destId="{AA397576-3FF3-4E33-A575-EECD8CE71B1D}" srcOrd="6" destOrd="0" presId="urn:microsoft.com/office/officeart/2005/8/layout/gear1"/>
    <dgm:cxn modelId="{C3E08108-CA95-480D-9448-9CC4DA61F8BF}" type="presParOf" srcId="{84CC613E-B5A4-4B9A-BDDA-615005AEFDB7}" destId="{D5C6B149-0E74-47A2-B8BB-48D53BA99600}" srcOrd="7" destOrd="0" presId="urn:microsoft.com/office/officeart/2005/8/layout/gear1"/>
    <dgm:cxn modelId="{624DB91D-027D-48A1-980F-BE94FAA0680B}" type="presParOf" srcId="{84CC613E-B5A4-4B9A-BDDA-615005AEFDB7}" destId="{72B5374A-1A6E-4530-BD3E-2517F814B80B}" srcOrd="8" destOrd="0" presId="urn:microsoft.com/office/officeart/2005/8/layout/gear1"/>
    <dgm:cxn modelId="{777332B3-C52F-4403-A420-1279A8936FBC}" type="presParOf" srcId="{84CC613E-B5A4-4B9A-BDDA-615005AEFDB7}" destId="{2C829906-9CAA-4FFB-8BB6-76A6309F2E69}" srcOrd="9" destOrd="0" presId="urn:microsoft.com/office/officeart/2005/8/layout/gear1"/>
    <dgm:cxn modelId="{0672768E-3AD9-4545-8DCC-9E7D96EE40F7}" type="presParOf" srcId="{84CC613E-B5A4-4B9A-BDDA-615005AEFDB7}" destId="{C55B7D9F-0A6C-4E67-B220-99571DCE5BE9}" srcOrd="10" destOrd="0" presId="urn:microsoft.com/office/officeart/2005/8/layout/gear1"/>
    <dgm:cxn modelId="{D44EB95E-C5D0-4CBA-831D-E0FC159FC386}" type="presParOf" srcId="{84CC613E-B5A4-4B9A-BDDA-615005AEFDB7}" destId="{E361085B-9B5B-44BC-8469-40F0DBD139FD}" srcOrd="11" destOrd="0" presId="urn:microsoft.com/office/officeart/2005/8/layout/gear1"/>
    <dgm:cxn modelId="{F348DB16-5233-49B0-9A80-1EC2FFC2BF9C}" type="presParOf" srcId="{84CC613E-B5A4-4B9A-BDDA-615005AEFDB7}" destId="{74C8E3E6-224C-4242-8C27-31C46F378363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8C6BECF-0A89-46CA-8F15-094576EC8B3B}" type="doc">
      <dgm:prSet loTypeId="urn:microsoft.com/office/officeart/2005/8/layout/gear1" loCatId="process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es-CR"/>
        </a:p>
      </dgm:t>
    </dgm:pt>
    <dgm:pt modelId="{AE8D3138-2873-4478-9959-C92A3C000D1E}">
      <dgm:prSet custT="1"/>
      <dgm:spPr/>
      <dgm:t>
        <a:bodyPr/>
        <a:lstStyle/>
        <a:p>
          <a:pPr rtl="0"/>
          <a:r>
            <a:rPr lang="es-MX" sz="2000" b="1" dirty="0" smtClean="0">
              <a:solidFill>
                <a:schemeClr val="tx1"/>
              </a:solidFill>
            </a:rPr>
            <a:t>Consideraciones Éticas</a:t>
          </a:r>
          <a:endParaRPr lang="es-CR" sz="2000" b="1" dirty="0">
            <a:solidFill>
              <a:schemeClr val="tx1"/>
            </a:solidFill>
          </a:endParaRPr>
        </a:p>
      </dgm:t>
    </dgm:pt>
    <dgm:pt modelId="{B50CE885-6A3A-4738-ABEF-67EEC352DB13}" type="parTrans" cxnId="{99A030E0-A82A-415B-A2A3-62E6F07F8118}">
      <dgm:prSet/>
      <dgm:spPr/>
      <dgm:t>
        <a:bodyPr/>
        <a:lstStyle/>
        <a:p>
          <a:endParaRPr lang="es-CR"/>
        </a:p>
      </dgm:t>
    </dgm:pt>
    <dgm:pt modelId="{26E97CF4-3893-43B0-888D-8BA7C9D26C7F}" type="sibTrans" cxnId="{99A030E0-A82A-415B-A2A3-62E6F07F8118}">
      <dgm:prSet/>
      <dgm:spPr/>
      <dgm:t>
        <a:bodyPr/>
        <a:lstStyle/>
        <a:p>
          <a:endParaRPr lang="es-CR"/>
        </a:p>
      </dgm:t>
    </dgm:pt>
    <dgm:pt modelId="{C20641AB-26BC-4C9E-A637-5DC5BBB1ED9D}">
      <dgm:prSet custT="1"/>
      <dgm:spPr/>
      <dgm:t>
        <a:bodyPr/>
        <a:lstStyle/>
        <a:p>
          <a:pPr rtl="0"/>
          <a:r>
            <a:rPr lang="es-MX" sz="2000" b="1" dirty="0" smtClean="0">
              <a:solidFill>
                <a:schemeClr val="tx1"/>
              </a:solidFill>
            </a:rPr>
            <a:t>Variables Utilizadas</a:t>
          </a:r>
          <a:endParaRPr lang="es-CR" sz="2000" b="1" dirty="0">
            <a:solidFill>
              <a:schemeClr val="tx1"/>
            </a:solidFill>
          </a:endParaRPr>
        </a:p>
      </dgm:t>
    </dgm:pt>
    <dgm:pt modelId="{4FCA2F81-122A-458E-B9C7-E1D3598AF7DF}" type="parTrans" cxnId="{C924278F-699A-4A60-B859-082A70A659E4}">
      <dgm:prSet/>
      <dgm:spPr/>
      <dgm:t>
        <a:bodyPr/>
        <a:lstStyle/>
        <a:p>
          <a:endParaRPr lang="es-CR"/>
        </a:p>
      </dgm:t>
    </dgm:pt>
    <dgm:pt modelId="{89BA45E4-FBA0-4087-A78F-9273D8B25AF7}" type="sibTrans" cxnId="{C924278F-699A-4A60-B859-082A70A659E4}">
      <dgm:prSet/>
      <dgm:spPr/>
      <dgm:t>
        <a:bodyPr/>
        <a:lstStyle/>
        <a:p>
          <a:endParaRPr lang="es-CR"/>
        </a:p>
      </dgm:t>
    </dgm:pt>
    <dgm:pt modelId="{7366585E-012A-4AFC-B115-997F5E631D9A}">
      <dgm:prSet custT="1"/>
      <dgm:spPr>
        <a:solidFill>
          <a:srgbClr val="5EB4C0"/>
        </a:solidFill>
      </dgm:spPr>
      <dgm:t>
        <a:bodyPr/>
        <a:lstStyle/>
        <a:p>
          <a:pPr rtl="0"/>
          <a:r>
            <a:rPr lang="es-MX" sz="2000" b="1" dirty="0" smtClean="0">
              <a:solidFill>
                <a:schemeClr val="tx1"/>
              </a:solidFill>
            </a:rPr>
            <a:t>Población</a:t>
          </a:r>
          <a:endParaRPr lang="es-CR" sz="2000" b="1" dirty="0">
            <a:solidFill>
              <a:schemeClr val="tx1"/>
            </a:solidFill>
          </a:endParaRPr>
        </a:p>
      </dgm:t>
    </dgm:pt>
    <dgm:pt modelId="{74AB7DDF-6AAC-4764-AF13-D5032B635682}" type="parTrans" cxnId="{A91CFFAC-56E6-4E70-91C2-FF8B3BC6E799}">
      <dgm:prSet/>
      <dgm:spPr/>
      <dgm:t>
        <a:bodyPr/>
        <a:lstStyle/>
        <a:p>
          <a:endParaRPr lang="es-CR"/>
        </a:p>
      </dgm:t>
    </dgm:pt>
    <dgm:pt modelId="{92257A81-78A5-48DD-8F44-9488C7879920}" type="sibTrans" cxnId="{A91CFFAC-56E6-4E70-91C2-FF8B3BC6E799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es-CR"/>
        </a:p>
      </dgm:t>
    </dgm:pt>
    <dgm:pt modelId="{AA656312-BA79-40B6-8015-9350FEF066D7}" type="pres">
      <dgm:prSet presAssocID="{B8C6BECF-0A89-46CA-8F15-094576EC8B3B}" presName="composite" presStyleCnt="0">
        <dgm:presLayoutVars>
          <dgm:chMax val="3"/>
          <dgm:animLvl val="lvl"/>
          <dgm:resizeHandles val="exact"/>
        </dgm:presLayoutVars>
      </dgm:prSet>
      <dgm:spPr/>
      <dgm:t>
        <a:bodyPr/>
        <a:lstStyle/>
        <a:p>
          <a:endParaRPr lang="es-CR"/>
        </a:p>
      </dgm:t>
    </dgm:pt>
    <dgm:pt modelId="{73D39A5B-6EC6-46D6-B0E8-37463DDB31F6}" type="pres">
      <dgm:prSet presAssocID="{AE8D3138-2873-4478-9959-C92A3C000D1E}" presName="gear1" presStyleLbl="node1" presStyleIdx="0" presStyleCnt="3" custScaleX="121591" custScaleY="122727" custLinFactNeighborX="-284" custLinFactNeighborY="-2273">
        <dgm:presLayoutVars>
          <dgm:chMax val="1"/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C0407541-E045-4755-8C07-BE341AC42B61}" type="pres">
      <dgm:prSet presAssocID="{AE8D3138-2873-4478-9959-C92A3C000D1E}" presName="gear1srcNode" presStyleLbl="node1" presStyleIdx="0" presStyleCnt="3"/>
      <dgm:spPr/>
      <dgm:t>
        <a:bodyPr/>
        <a:lstStyle/>
        <a:p>
          <a:endParaRPr lang="es-CR"/>
        </a:p>
      </dgm:t>
    </dgm:pt>
    <dgm:pt modelId="{A1DE00F2-8005-4525-96A9-A0886DC00100}" type="pres">
      <dgm:prSet presAssocID="{AE8D3138-2873-4478-9959-C92A3C000D1E}" presName="gear1dstNode" presStyleLbl="node1" presStyleIdx="0" presStyleCnt="3"/>
      <dgm:spPr/>
      <dgm:t>
        <a:bodyPr/>
        <a:lstStyle/>
        <a:p>
          <a:endParaRPr lang="es-CR"/>
        </a:p>
      </dgm:t>
    </dgm:pt>
    <dgm:pt modelId="{A136407C-5002-47DC-BF5B-AD788CB72953}" type="pres">
      <dgm:prSet presAssocID="{C20641AB-26BC-4C9E-A637-5DC5BBB1ED9D}" presName="gear2" presStyleLbl="node1" presStyleIdx="1" presStyleCnt="3" custScaleX="131094" custLinFactNeighborX="-29062" custLinFactNeighborY="-21406">
        <dgm:presLayoutVars>
          <dgm:chMax val="1"/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7BD296BE-3064-4681-B7D0-CEECFB0EFCBB}" type="pres">
      <dgm:prSet presAssocID="{C20641AB-26BC-4C9E-A637-5DC5BBB1ED9D}" presName="gear2srcNode" presStyleLbl="node1" presStyleIdx="1" presStyleCnt="3"/>
      <dgm:spPr/>
      <dgm:t>
        <a:bodyPr/>
        <a:lstStyle/>
        <a:p>
          <a:endParaRPr lang="es-CR"/>
        </a:p>
      </dgm:t>
    </dgm:pt>
    <dgm:pt modelId="{AFE6E5FB-8B25-4775-ACA8-1814E40EAB7E}" type="pres">
      <dgm:prSet presAssocID="{C20641AB-26BC-4C9E-A637-5DC5BBB1ED9D}" presName="gear2dstNode" presStyleLbl="node1" presStyleIdx="1" presStyleCnt="3"/>
      <dgm:spPr/>
      <dgm:t>
        <a:bodyPr/>
        <a:lstStyle/>
        <a:p>
          <a:endParaRPr lang="es-CR"/>
        </a:p>
      </dgm:t>
    </dgm:pt>
    <dgm:pt modelId="{1A8875AC-DF08-47E0-A34E-E92E179A8A9A}" type="pres">
      <dgm:prSet presAssocID="{7366585E-012A-4AFC-B115-997F5E631D9A}" presName="gear3" presStyleLbl="node1" presStyleIdx="2" presStyleCnt="3" custAng="189006" custScaleX="126834" custLinFactNeighborX="6529" custLinFactNeighborY="-17917"/>
      <dgm:spPr/>
      <dgm:t>
        <a:bodyPr/>
        <a:lstStyle/>
        <a:p>
          <a:endParaRPr lang="es-CR"/>
        </a:p>
      </dgm:t>
    </dgm:pt>
    <dgm:pt modelId="{6EF7F46E-AA6F-40A7-927F-3A290DB803BF}" type="pres">
      <dgm:prSet presAssocID="{7366585E-012A-4AFC-B115-997F5E631D9A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9760C30B-1C7D-4D70-8906-97CB6E2CF670}" type="pres">
      <dgm:prSet presAssocID="{7366585E-012A-4AFC-B115-997F5E631D9A}" presName="gear3srcNode" presStyleLbl="node1" presStyleIdx="2" presStyleCnt="3"/>
      <dgm:spPr/>
      <dgm:t>
        <a:bodyPr/>
        <a:lstStyle/>
        <a:p>
          <a:endParaRPr lang="es-CR"/>
        </a:p>
      </dgm:t>
    </dgm:pt>
    <dgm:pt modelId="{37301575-93FA-41E4-885F-BEFB16CADCA8}" type="pres">
      <dgm:prSet presAssocID="{7366585E-012A-4AFC-B115-997F5E631D9A}" presName="gear3dstNode" presStyleLbl="node1" presStyleIdx="2" presStyleCnt="3"/>
      <dgm:spPr/>
      <dgm:t>
        <a:bodyPr/>
        <a:lstStyle/>
        <a:p>
          <a:endParaRPr lang="es-CR"/>
        </a:p>
      </dgm:t>
    </dgm:pt>
    <dgm:pt modelId="{613573F7-2725-4059-8F42-C771A708FB39}" type="pres">
      <dgm:prSet presAssocID="{26E97CF4-3893-43B0-888D-8BA7C9D26C7F}" presName="connector1" presStyleLbl="sibTrans2D1" presStyleIdx="0" presStyleCnt="3" custLinFactNeighborX="-1820" custLinFactNeighborY="-7662"/>
      <dgm:spPr/>
      <dgm:t>
        <a:bodyPr/>
        <a:lstStyle/>
        <a:p>
          <a:endParaRPr lang="es-CR"/>
        </a:p>
      </dgm:t>
    </dgm:pt>
    <dgm:pt modelId="{66038EAA-0DC9-4B02-967D-944C08185090}" type="pres">
      <dgm:prSet presAssocID="{89BA45E4-FBA0-4087-A78F-9273D8B25AF7}" presName="connector2" presStyleLbl="sibTrans2D1" presStyleIdx="1" presStyleCnt="3" custLinFactNeighborX="-11872" custLinFactNeighborY="-14635"/>
      <dgm:spPr/>
      <dgm:t>
        <a:bodyPr/>
        <a:lstStyle/>
        <a:p>
          <a:endParaRPr lang="es-CR"/>
        </a:p>
      </dgm:t>
    </dgm:pt>
    <dgm:pt modelId="{CB312B68-DF5A-4844-8DCE-80260CCB7B95}" type="pres">
      <dgm:prSet presAssocID="{92257A81-78A5-48DD-8F44-9488C7879920}" presName="connector3" presStyleLbl="sibTrans2D1" presStyleIdx="2" presStyleCnt="3" custLinFactNeighborX="22788" custLinFactNeighborY="-32015"/>
      <dgm:spPr/>
      <dgm:t>
        <a:bodyPr/>
        <a:lstStyle/>
        <a:p>
          <a:endParaRPr lang="es-CR"/>
        </a:p>
      </dgm:t>
    </dgm:pt>
  </dgm:ptLst>
  <dgm:cxnLst>
    <dgm:cxn modelId="{27C7489E-7A80-431C-933C-3D25F4F1862E}" type="presOf" srcId="{7366585E-012A-4AFC-B115-997F5E631D9A}" destId="{9760C30B-1C7D-4D70-8906-97CB6E2CF670}" srcOrd="2" destOrd="0" presId="urn:microsoft.com/office/officeart/2005/8/layout/gear1"/>
    <dgm:cxn modelId="{B7AAEF46-4652-41C4-AB8B-D4B64645CC8C}" type="presOf" srcId="{7366585E-012A-4AFC-B115-997F5E631D9A}" destId="{37301575-93FA-41E4-885F-BEFB16CADCA8}" srcOrd="3" destOrd="0" presId="urn:microsoft.com/office/officeart/2005/8/layout/gear1"/>
    <dgm:cxn modelId="{99A030E0-A82A-415B-A2A3-62E6F07F8118}" srcId="{B8C6BECF-0A89-46CA-8F15-094576EC8B3B}" destId="{AE8D3138-2873-4478-9959-C92A3C000D1E}" srcOrd="0" destOrd="0" parTransId="{B50CE885-6A3A-4738-ABEF-67EEC352DB13}" sibTransId="{26E97CF4-3893-43B0-888D-8BA7C9D26C7F}"/>
    <dgm:cxn modelId="{C924278F-699A-4A60-B859-082A70A659E4}" srcId="{B8C6BECF-0A89-46CA-8F15-094576EC8B3B}" destId="{C20641AB-26BC-4C9E-A637-5DC5BBB1ED9D}" srcOrd="1" destOrd="0" parTransId="{4FCA2F81-122A-458E-B9C7-E1D3598AF7DF}" sibTransId="{89BA45E4-FBA0-4087-A78F-9273D8B25AF7}"/>
    <dgm:cxn modelId="{0929E73B-CDD9-4081-A655-F70004C27A3E}" type="presOf" srcId="{AE8D3138-2873-4478-9959-C92A3C000D1E}" destId="{C0407541-E045-4755-8C07-BE341AC42B61}" srcOrd="1" destOrd="0" presId="urn:microsoft.com/office/officeart/2005/8/layout/gear1"/>
    <dgm:cxn modelId="{B8088591-DD6B-4AAF-A199-C134045DD757}" type="presOf" srcId="{C20641AB-26BC-4C9E-A637-5DC5BBB1ED9D}" destId="{A136407C-5002-47DC-BF5B-AD788CB72953}" srcOrd="0" destOrd="0" presId="urn:microsoft.com/office/officeart/2005/8/layout/gear1"/>
    <dgm:cxn modelId="{7E551E3F-D1A5-41A6-B838-B6FCA53E5529}" type="presOf" srcId="{92257A81-78A5-48DD-8F44-9488C7879920}" destId="{CB312B68-DF5A-4844-8DCE-80260CCB7B95}" srcOrd="0" destOrd="0" presId="urn:microsoft.com/office/officeart/2005/8/layout/gear1"/>
    <dgm:cxn modelId="{41D15637-4FFF-4740-BBF6-9E236B64C015}" type="presOf" srcId="{7366585E-012A-4AFC-B115-997F5E631D9A}" destId="{1A8875AC-DF08-47E0-A34E-E92E179A8A9A}" srcOrd="0" destOrd="0" presId="urn:microsoft.com/office/officeart/2005/8/layout/gear1"/>
    <dgm:cxn modelId="{E4D70081-3585-4134-9A04-E1F8413027FF}" type="presOf" srcId="{C20641AB-26BC-4C9E-A637-5DC5BBB1ED9D}" destId="{AFE6E5FB-8B25-4775-ACA8-1814E40EAB7E}" srcOrd="2" destOrd="0" presId="urn:microsoft.com/office/officeart/2005/8/layout/gear1"/>
    <dgm:cxn modelId="{CA8A99C7-AB2F-4072-A035-41ACC4F5F14C}" type="presOf" srcId="{26E97CF4-3893-43B0-888D-8BA7C9D26C7F}" destId="{613573F7-2725-4059-8F42-C771A708FB39}" srcOrd="0" destOrd="0" presId="urn:microsoft.com/office/officeart/2005/8/layout/gear1"/>
    <dgm:cxn modelId="{4D1D47E1-CA81-42C9-B3FB-CEEDF6DFB5D9}" type="presOf" srcId="{AE8D3138-2873-4478-9959-C92A3C000D1E}" destId="{A1DE00F2-8005-4525-96A9-A0886DC00100}" srcOrd="2" destOrd="0" presId="urn:microsoft.com/office/officeart/2005/8/layout/gear1"/>
    <dgm:cxn modelId="{221361DB-BFCE-4F82-BAFC-9CC188BB8DA9}" type="presOf" srcId="{7366585E-012A-4AFC-B115-997F5E631D9A}" destId="{6EF7F46E-AA6F-40A7-927F-3A290DB803BF}" srcOrd="1" destOrd="0" presId="urn:microsoft.com/office/officeart/2005/8/layout/gear1"/>
    <dgm:cxn modelId="{A91CFFAC-56E6-4E70-91C2-FF8B3BC6E799}" srcId="{B8C6BECF-0A89-46CA-8F15-094576EC8B3B}" destId="{7366585E-012A-4AFC-B115-997F5E631D9A}" srcOrd="2" destOrd="0" parTransId="{74AB7DDF-6AAC-4764-AF13-D5032B635682}" sibTransId="{92257A81-78A5-48DD-8F44-9488C7879920}"/>
    <dgm:cxn modelId="{11970E87-742B-4B38-8E9F-C49AC90EA9A7}" type="presOf" srcId="{89BA45E4-FBA0-4087-A78F-9273D8B25AF7}" destId="{66038EAA-0DC9-4B02-967D-944C08185090}" srcOrd="0" destOrd="0" presId="urn:microsoft.com/office/officeart/2005/8/layout/gear1"/>
    <dgm:cxn modelId="{F43BDDE7-7B80-44DD-B6B5-E27003FE0654}" type="presOf" srcId="{AE8D3138-2873-4478-9959-C92A3C000D1E}" destId="{73D39A5B-6EC6-46D6-B0E8-37463DDB31F6}" srcOrd="0" destOrd="0" presId="urn:microsoft.com/office/officeart/2005/8/layout/gear1"/>
    <dgm:cxn modelId="{820915D0-5761-4926-AB3F-F40CAB82B8C9}" type="presOf" srcId="{C20641AB-26BC-4C9E-A637-5DC5BBB1ED9D}" destId="{7BD296BE-3064-4681-B7D0-CEECFB0EFCBB}" srcOrd="1" destOrd="0" presId="urn:microsoft.com/office/officeart/2005/8/layout/gear1"/>
    <dgm:cxn modelId="{2F23CF1F-6014-411A-9180-145A39E70455}" type="presOf" srcId="{B8C6BECF-0A89-46CA-8F15-094576EC8B3B}" destId="{AA656312-BA79-40B6-8015-9350FEF066D7}" srcOrd="0" destOrd="0" presId="urn:microsoft.com/office/officeart/2005/8/layout/gear1"/>
    <dgm:cxn modelId="{7B973F1C-174C-4F17-9ED5-FC69A7343807}" type="presParOf" srcId="{AA656312-BA79-40B6-8015-9350FEF066D7}" destId="{73D39A5B-6EC6-46D6-B0E8-37463DDB31F6}" srcOrd="0" destOrd="0" presId="urn:microsoft.com/office/officeart/2005/8/layout/gear1"/>
    <dgm:cxn modelId="{D850A287-BD30-492E-AF14-488E9D1FFC56}" type="presParOf" srcId="{AA656312-BA79-40B6-8015-9350FEF066D7}" destId="{C0407541-E045-4755-8C07-BE341AC42B61}" srcOrd="1" destOrd="0" presId="urn:microsoft.com/office/officeart/2005/8/layout/gear1"/>
    <dgm:cxn modelId="{24D1A0FA-F389-4F4A-8947-DF7C719F0C25}" type="presParOf" srcId="{AA656312-BA79-40B6-8015-9350FEF066D7}" destId="{A1DE00F2-8005-4525-96A9-A0886DC00100}" srcOrd="2" destOrd="0" presId="urn:microsoft.com/office/officeart/2005/8/layout/gear1"/>
    <dgm:cxn modelId="{26F02064-94FC-41C1-A2F1-21B6328B1514}" type="presParOf" srcId="{AA656312-BA79-40B6-8015-9350FEF066D7}" destId="{A136407C-5002-47DC-BF5B-AD788CB72953}" srcOrd="3" destOrd="0" presId="urn:microsoft.com/office/officeart/2005/8/layout/gear1"/>
    <dgm:cxn modelId="{5A86C2F6-86B0-465F-9131-95E06BAFF6A5}" type="presParOf" srcId="{AA656312-BA79-40B6-8015-9350FEF066D7}" destId="{7BD296BE-3064-4681-B7D0-CEECFB0EFCBB}" srcOrd="4" destOrd="0" presId="urn:microsoft.com/office/officeart/2005/8/layout/gear1"/>
    <dgm:cxn modelId="{538FDB06-BB9A-40FE-BB9E-B06A7DBEBEB9}" type="presParOf" srcId="{AA656312-BA79-40B6-8015-9350FEF066D7}" destId="{AFE6E5FB-8B25-4775-ACA8-1814E40EAB7E}" srcOrd="5" destOrd="0" presId="urn:microsoft.com/office/officeart/2005/8/layout/gear1"/>
    <dgm:cxn modelId="{3EB596FE-7C38-442B-909C-C7FDA1558F2B}" type="presParOf" srcId="{AA656312-BA79-40B6-8015-9350FEF066D7}" destId="{1A8875AC-DF08-47E0-A34E-E92E179A8A9A}" srcOrd="6" destOrd="0" presId="urn:microsoft.com/office/officeart/2005/8/layout/gear1"/>
    <dgm:cxn modelId="{10DC7553-303F-4C49-92DE-F83B92DE5299}" type="presParOf" srcId="{AA656312-BA79-40B6-8015-9350FEF066D7}" destId="{6EF7F46E-AA6F-40A7-927F-3A290DB803BF}" srcOrd="7" destOrd="0" presId="urn:microsoft.com/office/officeart/2005/8/layout/gear1"/>
    <dgm:cxn modelId="{9CFE79A8-8DD6-4D53-87B9-558F620984B9}" type="presParOf" srcId="{AA656312-BA79-40B6-8015-9350FEF066D7}" destId="{9760C30B-1C7D-4D70-8906-97CB6E2CF670}" srcOrd="8" destOrd="0" presId="urn:microsoft.com/office/officeart/2005/8/layout/gear1"/>
    <dgm:cxn modelId="{292D3F52-80C4-41B8-84CF-9D612B86E113}" type="presParOf" srcId="{AA656312-BA79-40B6-8015-9350FEF066D7}" destId="{37301575-93FA-41E4-885F-BEFB16CADCA8}" srcOrd="9" destOrd="0" presId="urn:microsoft.com/office/officeart/2005/8/layout/gear1"/>
    <dgm:cxn modelId="{AEC2B152-8C4D-4FA9-AAA4-B63D088A49F9}" type="presParOf" srcId="{AA656312-BA79-40B6-8015-9350FEF066D7}" destId="{613573F7-2725-4059-8F42-C771A708FB39}" srcOrd="10" destOrd="0" presId="urn:microsoft.com/office/officeart/2005/8/layout/gear1"/>
    <dgm:cxn modelId="{2E186B43-83AC-4061-8EE1-C3810F8BE9FD}" type="presParOf" srcId="{AA656312-BA79-40B6-8015-9350FEF066D7}" destId="{66038EAA-0DC9-4B02-967D-944C08185090}" srcOrd="11" destOrd="0" presId="urn:microsoft.com/office/officeart/2005/8/layout/gear1"/>
    <dgm:cxn modelId="{A2BE5A4A-8F2E-4DC3-93C6-B762F2E82E6B}" type="presParOf" srcId="{AA656312-BA79-40B6-8015-9350FEF066D7}" destId="{CB312B68-DF5A-4844-8DCE-80260CCB7B95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xmlns="" relId="rId13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B75ECFE-287A-4ED6-BE4A-F9D2F290EAE0}" type="doc">
      <dgm:prSet loTypeId="urn:microsoft.com/office/officeart/2005/8/layout/matrix3" loCatId="matrix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es-CR"/>
        </a:p>
      </dgm:t>
    </dgm:pt>
    <dgm:pt modelId="{B360DE9A-8DAF-40DD-BAF9-5E88F1FEB138}">
      <dgm:prSet/>
      <dgm:spPr>
        <a:solidFill>
          <a:schemeClr val="bg2">
            <a:lumMod val="90000"/>
          </a:schemeClr>
        </a:solidFill>
        <a:ln>
          <a:solidFill>
            <a:srgbClr val="5EB4C0"/>
          </a:solidFill>
        </a:ln>
      </dgm:spPr>
      <dgm:t>
        <a:bodyPr/>
        <a:lstStyle/>
        <a:p>
          <a:pPr rtl="0"/>
          <a:r>
            <a:rPr lang="es-MX" b="1" dirty="0" smtClean="0">
              <a:solidFill>
                <a:schemeClr val="tx1"/>
              </a:solidFill>
            </a:rPr>
            <a:t>I Objetivo</a:t>
          </a:r>
          <a:endParaRPr lang="es-CR" dirty="0">
            <a:solidFill>
              <a:schemeClr val="tx1"/>
            </a:solidFill>
          </a:endParaRPr>
        </a:p>
      </dgm:t>
    </dgm:pt>
    <dgm:pt modelId="{E3ECE632-2373-43AD-AAD7-3697A2F7D9CA}" type="parTrans" cxnId="{969F26C4-F305-4FA0-8FE9-2FBA42A52FC3}">
      <dgm:prSet/>
      <dgm:spPr/>
      <dgm:t>
        <a:bodyPr/>
        <a:lstStyle/>
        <a:p>
          <a:endParaRPr lang="es-CR"/>
        </a:p>
      </dgm:t>
    </dgm:pt>
    <dgm:pt modelId="{48EF483C-1E0E-4DBB-B570-8254C6B12539}" type="sibTrans" cxnId="{969F26C4-F305-4FA0-8FE9-2FBA42A52FC3}">
      <dgm:prSet/>
      <dgm:spPr/>
      <dgm:t>
        <a:bodyPr/>
        <a:lstStyle/>
        <a:p>
          <a:endParaRPr lang="es-CR"/>
        </a:p>
      </dgm:t>
    </dgm:pt>
    <dgm:pt modelId="{A9DB464C-550D-4585-A4D0-4C02E8BBDAFC}">
      <dgm:prSet/>
      <dgm:spPr>
        <a:solidFill>
          <a:schemeClr val="bg2">
            <a:lumMod val="90000"/>
          </a:schemeClr>
        </a:solidFill>
        <a:ln>
          <a:solidFill>
            <a:srgbClr val="5EB4C0"/>
          </a:solidFill>
        </a:ln>
      </dgm:spPr>
      <dgm:t>
        <a:bodyPr/>
        <a:lstStyle/>
        <a:p>
          <a:pPr rtl="0"/>
          <a:r>
            <a:rPr lang="es-MX" b="1" dirty="0" smtClean="0">
              <a:solidFill>
                <a:schemeClr val="tx1"/>
              </a:solidFill>
            </a:rPr>
            <a:t>II Objetivo</a:t>
          </a:r>
          <a:endParaRPr lang="es-CR" dirty="0">
            <a:solidFill>
              <a:schemeClr val="tx1"/>
            </a:solidFill>
          </a:endParaRPr>
        </a:p>
      </dgm:t>
    </dgm:pt>
    <dgm:pt modelId="{E76DD5CC-C63A-4904-9AFB-C9B06086EC49}" type="parTrans" cxnId="{3EF9031C-EC15-4ECA-914E-FC9145B54EC9}">
      <dgm:prSet/>
      <dgm:spPr/>
      <dgm:t>
        <a:bodyPr/>
        <a:lstStyle/>
        <a:p>
          <a:endParaRPr lang="es-CR"/>
        </a:p>
      </dgm:t>
    </dgm:pt>
    <dgm:pt modelId="{2719FAFB-99DC-453B-A9FE-F23CBBDB78F1}" type="sibTrans" cxnId="{3EF9031C-EC15-4ECA-914E-FC9145B54EC9}">
      <dgm:prSet/>
      <dgm:spPr/>
      <dgm:t>
        <a:bodyPr/>
        <a:lstStyle/>
        <a:p>
          <a:endParaRPr lang="es-CR"/>
        </a:p>
      </dgm:t>
    </dgm:pt>
    <dgm:pt modelId="{1A6B4AF7-715E-4024-BE65-A3352CD6389B}">
      <dgm:prSet/>
      <dgm:spPr>
        <a:solidFill>
          <a:schemeClr val="bg2">
            <a:lumMod val="90000"/>
          </a:schemeClr>
        </a:solidFill>
        <a:ln>
          <a:solidFill>
            <a:srgbClr val="5EB4C0"/>
          </a:solidFill>
        </a:ln>
      </dgm:spPr>
      <dgm:t>
        <a:bodyPr/>
        <a:lstStyle/>
        <a:p>
          <a:pPr rtl="0"/>
          <a:r>
            <a:rPr lang="es-MX" b="1" dirty="0" smtClean="0">
              <a:solidFill>
                <a:schemeClr val="tx1"/>
              </a:solidFill>
            </a:rPr>
            <a:t>III Objetivo</a:t>
          </a:r>
          <a:endParaRPr lang="es-CR" dirty="0">
            <a:solidFill>
              <a:schemeClr val="tx1"/>
            </a:solidFill>
          </a:endParaRPr>
        </a:p>
      </dgm:t>
    </dgm:pt>
    <dgm:pt modelId="{76FE8D68-B49D-40C0-9835-32AFA3891BB6}" type="parTrans" cxnId="{7E7C02C1-03E1-4B3F-B064-44293BE7CF9E}">
      <dgm:prSet/>
      <dgm:spPr/>
      <dgm:t>
        <a:bodyPr/>
        <a:lstStyle/>
        <a:p>
          <a:endParaRPr lang="es-CR"/>
        </a:p>
      </dgm:t>
    </dgm:pt>
    <dgm:pt modelId="{A3E6E878-4296-46E7-9765-76A2FDE12033}" type="sibTrans" cxnId="{7E7C02C1-03E1-4B3F-B064-44293BE7CF9E}">
      <dgm:prSet/>
      <dgm:spPr/>
      <dgm:t>
        <a:bodyPr/>
        <a:lstStyle/>
        <a:p>
          <a:endParaRPr lang="es-CR"/>
        </a:p>
      </dgm:t>
    </dgm:pt>
    <dgm:pt modelId="{1F9EDA1E-AA86-4BDB-814C-B10C6CA9254A}">
      <dgm:prSet/>
      <dgm:spPr>
        <a:solidFill>
          <a:schemeClr val="bg2">
            <a:lumMod val="90000"/>
          </a:schemeClr>
        </a:solidFill>
        <a:ln>
          <a:solidFill>
            <a:srgbClr val="5EB4C0"/>
          </a:solidFill>
        </a:ln>
      </dgm:spPr>
      <dgm:t>
        <a:bodyPr/>
        <a:lstStyle/>
        <a:p>
          <a:pPr rtl="0"/>
          <a:r>
            <a:rPr lang="es-MX" b="1" dirty="0" smtClean="0">
              <a:solidFill>
                <a:schemeClr val="tx1"/>
              </a:solidFill>
            </a:rPr>
            <a:t>IV Objetivo</a:t>
          </a:r>
          <a:endParaRPr lang="es-CR" dirty="0">
            <a:solidFill>
              <a:schemeClr val="tx1"/>
            </a:solidFill>
          </a:endParaRPr>
        </a:p>
      </dgm:t>
    </dgm:pt>
    <dgm:pt modelId="{E76843EC-01BD-4C8A-83D5-CF0393D3807F}" type="parTrans" cxnId="{EB9B0263-6182-4E50-B719-02081ADC0558}">
      <dgm:prSet/>
      <dgm:spPr/>
      <dgm:t>
        <a:bodyPr/>
        <a:lstStyle/>
        <a:p>
          <a:endParaRPr lang="es-CR"/>
        </a:p>
      </dgm:t>
    </dgm:pt>
    <dgm:pt modelId="{0F12C75A-AFAE-45AE-89A5-8DA3FF7A3976}" type="sibTrans" cxnId="{EB9B0263-6182-4E50-B719-02081ADC0558}">
      <dgm:prSet/>
      <dgm:spPr/>
      <dgm:t>
        <a:bodyPr/>
        <a:lstStyle/>
        <a:p>
          <a:endParaRPr lang="es-CR"/>
        </a:p>
      </dgm:t>
    </dgm:pt>
    <dgm:pt modelId="{CE580F5C-059D-426D-8DFE-741A5BFD7C2A}" type="pres">
      <dgm:prSet presAssocID="{BB75ECFE-287A-4ED6-BE4A-F9D2F290EAE0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CR"/>
        </a:p>
      </dgm:t>
    </dgm:pt>
    <dgm:pt modelId="{58448F72-CF21-40C6-AEC1-0D0EAFBAA1D6}" type="pres">
      <dgm:prSet presAssocID="{BB75ECFE-287A-4ED6-BE4A-F9D2F290EAE0}" presName="diamond" presStyleLbl="bgShp" presStyleIdx="0" presStyleCnt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</dgm:pt>
    <dgm:pt modelId="{6D54F26F-E9A0-4FEF-841A-06207D6FFF11}" type="pres">
      <dgm:prSet presAssocID="{BB75ECFE-287A-4ED6-BE4A-F9D2F290EAE0}" presName="quad1" presStyleLbl="node1" presStyleIdx="0" presStyleCnt="4" custLinFactNeighborX="-90405" custLinFactNeighborY="-2056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95406C27-C497-4A1F-9909-62381E7D5C94}" type="pres">
      <dgm:prSet presAssocID="{BB75ECFE-287A-4ED6-BE4A-F9D2F290EAE0}" presName="quad2" presStyleLbl="node1" presStyleIdx="1" presStyleCnt="4" custLinFactX="9435" custLinFactNeighborX="100000" custLinFactNeighborY="-2056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4326FE86-2CD6-4F8C-8C45-C9B448D7F324}" type="pres">
      <dgm:prSet presAssocID="{BB75ECFE-287A-4ED6-BE4A-F9D2F290EAE0}" presName="quad3" presStyleLbl="node1" presStyleIdx="2" presStyleCnt="4" custLinFactNeighborX="-97727" custLinFactNeighborY="1818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90255345-A095-4A70-9861-FDF6C0E01B6A}" type="pres">
      <dgm:prSet presAssocID="{BB75ECFE-287A-4ED6-BE4A-F9D2F290EAE0}" presName="quad4" presStyleLbl="node1" presStyleIdx="3" presStyleCnt="4" custLinFactX="9435" custLinFactNeighborX="100000" custLinFactNeighborY="2184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R"/>
        </a:p>
      </dgm:t>
    </dgm:pt>
  </dgm:ptLst>
  <dgm:cxnLst>
    <dgm:cxn modelId="{7E7C02C1-03E1-4B3F-B064-44293BE7CF9E}" srcId="{BB75ECFE-287A-4ED6-BE4A-F9D2F290EAE0}" destId="{1A6B4AF7-715E-4024-BE65-A3352CD6389B}" srcOrd="2" destOrd="0" parTransId="{76FE8D68-B49D-40C0-9835-32AFA3891BB6}" sibTransId="{A3E6E878-4296-46E7-9765-76A2FDE12033}"/>
    <dgm:cxn modelId="{EB9B0263-6182-4E50-B719-02081ADC0558}" srcId="{BB75ECFE-287A-4ED6-BE4A-F9D2F290EAE0}" destId="{1F9EDA1E-AA86-4BDB-814C-B10C6CA9254A}" srcOrd="3" destOrd="0" parTransId="{E76843EC-01BD-4C8A-83D5-CF0393D3807F}" sibTransId="{0F12C75A-AFAE-45AE-89A5-8DA3FF7A3976}"/>
    <dgm:cxn modelId="{268732AB-A2C7-4AED-8E1C-37D265BA9EE8}" type="presOf" srcId="{1F9EDA1E-AA86-4BDB-814C-B10C6CA9254A}" destId="{90255345-A095-4A70-9861-FDF6C0E01B6A}" srcOrd="0" destOrd="0" presId="urn:microsoft.com/office/officeart/2005/8/layout/matrix3"/>
    <dgm:cxn modelId="{E46B0D79-4DA8-4130-9CC2-44DC8A70CFAA}" type="presOf" srcId="{B360DE9A-8DAF-40DD-BAF9-5E88F1FEB138}" destId="{6D54F26F-E9A0-4FEF-841A-06207D6FFF11}" srcOrd="0" destOrd="0" presId="urn:microsoft.com/office/officeart/2005/8/layout/matrix3"/>
    <dgm:cxn modelId="{6EFD9D18-3D23-4C22-93E7-6F8FC3FEABA5}" type="presOf" srcId="{A9DB464C-550D-4585-A4D0-4C02E8BBDAFC}" destId="{95406C27-C497-4A1F-9909-62381E7D5C94}" srcOrd="0" destOrd="0" presId="urn:microsoft.com/office/officeart/2005/8/layout/matrix3"/>
    <dgm:cxn modelId="{969F26C4-F305-4FA0-8FE9-2FBA42A52FC3}" srcId="{BB75ECFE-287A-4ED6-BE4A-F9D2F290EAE0}" destId="{B360DE9A-8DAF-40DD-BAF9-5E88F1FEB138}" srcOrd="0" destOrd="0" parTransId="{E3ECE632-2373-43AD-AAD7-3697A2F7D9CA}" sibTransId="{48EF483C-1E0E-4DBB-B570-8254C6B12539}"/>
    <dgm:cxn modelId="{05D1A8EB-2919-4737-BACD-AF0681A13F8B}" type="presOf" srcId="{1A6B4AF7-715E-4024-BE65-A3352CD6389B}" destId="{4326FE86-2CD6-4F8C-8C45-C9B448D7F324}" srcOrd="0" destOrd="0" presId="urn:microsoft.com/office/officeart/2005/8/layout/matrix3"/>
    <dgm:cxn modelId="{3EF9031C-EC15-4ECA-914E-FC9145B54EC9}" srcId="{BB75ECFE-287A-4ED6-BE4A-F9D2F290EAE0}" destId="{A9DB464C-550D-4585-A4D0-4C02E8BBDAFC}" srcOrd="1" destOrd="0" parTransId="{E76DD5CC-C63A-4904-9AFB-C9B06086EC49}" sibTransId="{2719FAFB-99DC-453B-A9FE-F23CBBDB78F1}"/>
    <dgm:cxn modelId="{B40B26EE-3A5B-4443-B78D-712789927E33}" type="presOf" srcId="{BB75ECFE-287A-4ED6-BE4A-F9D2F290EAE0}" destId="{CE580F5C-059D-426D-8DFE-741A5BFD7C2A}" srcOrd="0" destOrd="0" presId="urn:microsoft.com/office/officeart/2005/8/layout/matrix3"/>
    <dgm:cxn modelId="{801AD983-5B96-409A-A566-51B5B393C303}" type="presParOf" srcId="{CE580F5C-059D-426D-8DFE-741A5BFD7C2A}" destId="{58448F72-CF21-40C6-AEC1-0D0EAFBAA1D6}" srcOrd="0" destOrd="0" presId="urn:microsoft.com/office/officeart/2005/8/layout/matrix3"/>
    <dgm:cxn modelId="{1171FDF4-CB51-4282-AB32-65C5999CA8B5}" type="presParOf" srcId="{CE580F5C-059D-426D-8DFE-741A5BFD7C2A}" destId="{6D54F26F-E9A0-4FEF-841A-06207D6FFF11}" srcOrd="1" destOrd="0" presId="urn:microsoft.com/office/officeart/2005/8/layout/matrix3"/>
    <dgm:cxn modelId="{61D8C429-85D3-4586-A5F5-B101C0F8259C}" type="presParOf" srcId="{CE580F5C-059D-426D-8DFE-741A5BFD7C2A}" destId="{95406C27-C497-4A1F-9909-62381E7D5C94}" srcOrd="2" destOrd="0" presId="urn:microsoft.com/office/officeart/2005/8/layout/matrix3"/>
    <dgm:cxn modelId="{CF475F42-394D-4DF5-AFA0-577C6AC7F09D}" type="presParOf" srcId="{CE580F5C-059D-426D-8DFE-741A5BFD7C2A}" destId="{4326FE86-2CD6-4F8C-8C45-C9B448D7F324}" srcOrd="3" destOrd="0" presId="urn:microsoft.com/office/officeart/2005/8/layout/matrix3"/>
    <dgm:cxn modelId="{2F2BD782-6522-4DA5-B925-1A24F697F658}" type="presParOf" srcId="{CE580F5C-059D-426D-8DFE-741A5BFD7C2A}" destId="{90255345-A095-4A70-9861-FDF6C0E01B6A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AD86989-DE6A-4C45-8E98-CFE9B6ADDD11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R"/>
        </a:p>
      </dgm:t>
    </dgm:pt>
    <dgm:pt modelId="{B9B8C628-6FB6-4011-ADC4-7AE4AE39D005}">
      <dgm:prSet custT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  <a:ln>
          <a:solidFill>
            <a:schemeClr val="accent6">
              <a:lumMod val="40000"/>
              <a:lumOff val="60000"/>
            </a:schemeClr>
          </a:solidFill>
        </a:ln>
      </dgm:spPr>
      <dgm:t>
        <a:bodyPr/>
        <a:lstStyle/>
        <a:p>
          <a:pPr rtl="0"/>
          <a:r>
            <a:rPr lang="es-MX" sz="2200" dirty="0" smtClean="0">
              <a:solidFill>
                <a:schemeClr val="tx1"/>
              </a:solidFill>
              <a:effectLst/>
            </a:rPr>
            <a:t>La propagación del  VIH, no tiene relación directa con la cantidad de parejas sexuales que se presenten.</a:t>
          </a:r>
          <a:endParaRPr lang="es-CR" sz="2200" dirty="0">
            <a:solidFill>
              <a:schemeClr val="tx1"/>
            </a:solidFill>
            <a:effectLst/>
          </a:endParaRPr>
        </a:p>
      </dgm:t>
    </dgm:pt>
    <dgm:pt modelId="{07E8EB64-986A-4A75-AFD3-E399F561E040}" type="parTrans" cxnId="{7B55FE03-7006-4B7E-AB18-CCBEE196A5E4}">
      <dgm:prSet/>
      <dgm:spPr/>
      <dgm:t>
        <a:bodyPr/>
        <a:lstStyle/>
        <a:p>
          <a:endParaRPr lang="es-CR"/>
        </a:p>
      </dgm:t>
    </dgm:pt>
    <dgm:pt modelId="{77A6FC64-F46C-4A6F-9DCE-9D8D0CE67CE4}" type="sibTrans" cxnId="{7B55FE03-7006-4B7E-AB18-CCBEE196A5E4}">
      <dgm:prSet/>
      <dgm:spPr/>
      <dgm:t>
        <a:bodyPr/>
        <a:lstStyle/>
        <a:p>
          <a:endParaRPr lang="es-CR"/>
        </a:p>
      </dgm:t>
    </dgm:pt>
    <dgm:pt modelId="{57CA0326-1450-406C-A4EE-1811D172B937}">
      <dgm:prSet custT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  <a:ln>
          <a:solidFill>
            <a:schemeClr val="accent6">
              <a:lumMod val="40000"/>
              <a:lumOff val="60000"/>
            </a:schemeClr>
          </a:solidFill>
        </a:ln>
      </dgm:spPr>
      <dgm:t>
        <a:bodyPr/>
        <a:lstStyle/>
        <a:p>
          <a:pPr rtl="0"/>
          <a:r>
            <a:rPr lang="es-CR" sz="2200" dirty="0" smtClean="0">
              <a:solidFill>
                <a:schemeClr val="tx1"/>
              </a:solidFill>
              <a:effectLst/>
            </a:rPr>
            <a:t>Las principales vulnerabilidades de estas mujeres predominan en el aspecto social, debido a que las inequidades de género se reflejan en el proceso de transmisión de la infección. </a:t>
          </a:r>
          <a:endParaRPr lang="es-CR" sz="2200" dirty="0">
            <a:solidFill>
              <a:schemeClr val="tx1"/>
            </a:solidFill>
            <a:effectLst/>
          </a:endParaRPr>
        </a:p>
      </dgm:t>
    </dgm:pt>
    <dgm:pt modelId="{A37DB20D-EF92-4BA3-A464-E47C92E89064}" type="parTrans" cxnId="{1DCFA9A7-D20D-448C-9B0F-267F88520BCE}">
      <dgm:prSet/>
      <dgm:spPr/>
      <dgm:t>
        <a:bodyPr/>
        <a:lstStyle/>
        <a:p>
          <a:endParaRPr lang="es-CR"/>
        </a:p>
      </dgm:t>
    </dgm:pt>
    <dgm:pt modelId="{3494BAC5-CFFA-4BB4-AE58-C64562D9A936}" type="sibTrans" cxnId="{1DCFA9A7-D20D-448C-9B0F-267F88520BCE}">
      <dgm:prSet/>
      <dgm:spPr/>
      <dgm:t>
        <a:bodyPr/>
        <a:lstStyle/>
        <a:p>
          <a:endParaRPr lang="es-CR"/>
        </a:p>
      </dgm:t>
    </dgm:pt>
    <dgm:pt modelId="{57570732-91E6-4241-9C77-1C4E7B1F4C60}">
      <dgm:prSet custT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  <a:ln>
          <a:solidFill>
            <a:schemeClr val="accent6">
              <a:lumMod val="40000"/>
              <a:lumOff val="60000"/>
            </a:schemeClr>
          </a:solidFill>
        </a:ln>
      </dgm:spPr>
      <dgm:t>
        <a:bodyPr/>
        <a:lstStyle/>
        <a:p>
          <a:pPr rtl="0"/>
          <a:r>
            <a:rPr lang="es-CR" sz="2200" dirty="0" smtClean="0">
              <a:solidFill>
                <a:schemeClr val="tx1"/>
              </a:solidFill>
              <a:effectLst/>
            </a:rPr>
            <a:t>Agruparse por  intereses comunes ha motivado a  dichas mujeres ha incorporarse desde su condición a una sociedad que en ocasiones no es lo más justa y respetable.</a:t>
          </a:r>
          <a:endParaRPr lang="es-CR" sz="2200" dirty="0">
            <a:solidFill>
              <a:schemeClr val="tx1"/>
            </a:solidFill>
            <a:effectLst/>
          </a:endParaRPr>
        </a:p>
      </dgm:t>
    </dgm:pt>
    <dgm:pt modelId="{DBA8E70F-E6FD-4B5A-969C-91F20DD7ED35}" type="parTrans" cxnId="{5A0322C2-B9FE-4752-9420-97535165FE07}">
      <dgm:prSet/>
      <dgm:spPr/>
      <dgm:t>
        <a:bodyPr/>
        <a:lstStyle/>
        <a:p>
          <a:endParaRPr lang="es-CR"/>
        </a:p>
      </dgm:t>
    </dgm:pt>
    <dgm:pt modelId="{208121D5-D4A4-4ABA-8612-40F4CD35C671}" type="sibTrans" cxnId="{5A0322C2-B9FE-4752-9420-97535165FE07}">
      <dgm:prSet/>
      <dgm:spPr/>
      <dgm:t>
        <a:bodyPr/>
        <a:lstStyle/>
        <a:p>
          <a:endParaRPr lang="es-CR"/>
        </a:p>
      </dgm:t>
    </dgm:pt>
    <dgm:pt modelId="{F69FC200-011F-49D8-94F1-297563BA4B99}" type="pres">
      <dgm:prSet presAssocID="{1AD86989-DE6A-4C45-8E98-CFE9B6ADDD11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R"/>
        </a:p>
      </dgm:t>
    </dgm:pt>
    <dgm:pt modelId="{DA48E84A-4E08-4829-9411-213A6AFC9D5B}" type="pres">
      <dgm:prSet presAssocID="{1AD86989-DE6A-4C45-8E98-CFE9B6ADDD11}" presName="arrow" presStyleLbl="bgShp" presStyleIdx="0" presStyleCnt="1" custScaleX="117647"/>
      <dgm:spPr>
        <a:blipFill rotWithShape="0">
          <a:blip xmlns:r="http://schemas.openxmlformats.org/officeDocument/2006/relationships" r:embed="rId2"/>
          <a:tile tx="0" ty="0" sx="100000" sy="100000" flip="none" algn="tl"/>
        </a:blipFill>
      </dgm:spPr>
    </dgm:pt>
    <dgm:pt modelId="{9275039A-B423-4502-AB32-45188A0355F7}" type="pres">
      <dgm:prSet presAssocID="{1AD86989-DE6A-4C45-8E98-CFE9B6ADDD11}" presName="linearProcess" presStyleCnt="0"/>
      <dgm:spPr/>
    </dgm:pt>
    <dgm:pt modelId="{812EF6CE-B939-473E-8BCE-86FEC4178961}" type="pres">
      <dgm:prSet presAssocID="{B9B8C628-6FB6-4011-ADC4-7AE4AE39D005}" presName="textNode" presStyleLbl="node1" presStyleIdx="0" presStyleCnt="3" custScaleX="61155" custScaleY="222603" custLinFactNeighborX="-95565" custLinFactNeighborY="0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7152E747-5A6E-4378-88FB-82CB14281D0F}" type="pres">
      <dgm:prSet presAssocID="{77A6FC64-F46C-4A6F-9DCE-9D8D0CE67CE4}" presName="sibTrans" presStyleCnt="0"/>
      <dgm:spPr/>
    </dgm:pt>
    <dgm:pt modelId="{D2E6FC8F-7A5F-45A1-B82F-EADEEA2BF630}" type="pres">
      <dgm:prSet presAssocID="{57CA0326-1450-406C-A4EE-1811D172B937}" presName="textNode" presStyleLbl="node1" presStyleIdx="1" presStyleCnt="3" custScaleX="72874" custScaleY="229452" custLinFactNeighborX="-48084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C607335C-AE66-400C-B441-609C3FA0FCA0}" type="pres">
      <dgm:prSet presAssocID="{3494BAC5-CFFA-4BB4-AE58-C64562D9A936}" presName="sibTrans" presStyleCnt="0"/>
      <dgm:spPr/>
    </dgm:pt>
    <dgm:pt modelId="{CA65552A-E84E-4279-808F-B8577F8B0483}" type="pres">
      <dgm:prSet presAssocID="{57570732-91E6-4241-9C77-1C4E7B1F4C60}" presName="textNode" presStyleLbl="node1" presStyleIdx="2" presStyleCnt="3" custScaleX="59698" custScaleY="229452" custLinFactNeighborX="-94646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</dgm:ptLst>
  <dgm:cxnLst>
    <dgm:cxn modelId="{88A1FEA6-F533-4F0C-A45E-77D8832E917B}" type="presOf" srcId="{57CA0326-1450-406C-A4EE-1811D172B937}" destId="{D2E6FC8F-7A5F-45A1-B82F-EADEEA2BF630}" srcOrd="0" destOrd="0" presId="urn:microsoft.com/office/officeart/2005/8/layout/hProcess9"/>
    <dgm:cxn modelId="{8270B6CE-5C9C-4F33-AE6D-8202C9399FB7}" type="presOf" srcId="{57570732-91E6-4241-9C77-1C4E7B1F4C60}" destId="{CA65552A-E84E-4279-808F-B8577F8B0483}" srcOrd="0" destOrd="0" presId="urn:microsoft.com/office/officeart/2005/8/layout/hProcess9"/>
    <dgm:cxn modelId="{1DCFA9A7-D20D-448C-9B0F-267F88520BCE}" srcId="{1AD86989-DE6A-4C45-8E98-CFE9B6ADDD11}" destId="{57CA0326-1450-406C-A4EE-1811D172B937}" srcOrd="1" destOrd="0" parTransId="{A37DB20D-EF92-4BA3-A464-E47C92E89064}" sibTransId="{3494BAC5-CFFA-4BB4-AE58-C64562D9A936}"/>
    <dgm:cxn modelId="{775397C5-0E1E-49F7-BA0B-D393DA3C08EC}" type="presOf" srcId="{1AD86989-DE6A-4C45-8E98-CFE9B6ADDD11}" destId="{F69FC200-011F-49D8-94F1-297563BA4B99}" srcOrd="0" destOrd="0" presId="urn:microsoft.com/office/officeart/2005/8/layout/hProcess9"/>
    <dgm:cxn modelId="{5A0322C2-B9FE-4752-9420-97535165FE07}" srcId="{1AD86989-DE6A-4C45-8E98-CFE9B6ADDD11}" destId="{57570732-91E6-4241-9C77-1C4E7B1F4C60}" srcOrd="2" destOrd="0" parTransId="{DBA8E70F-E6FD-4B5A-969C-91F20DD7ED35}" sibTransId="{208121D5-D4A4-4ABA-8612-40F4CD35C671}"/>
    <dgm:cxn modelId="{2E8BF8E7-E7A1-472B-9088-12BD80968A1D}" type="presOf" srcId="{B9B8C628-6FB6-4011-ADC4-7AE4AE39D005}" destId="{812EF6CE-B939-473E-8BCE-86FEC4178961}" srcOrd="0" destOrd="0" presId="urn:microsoft.com/office/officeart/2005/8/layout/hProcess9"/>
    <dgm:cxn modelId="{7B55FE03-7006-4B7E-AB18-CCBEE196A5E4}" srcId="{1AD86989-DE6A-4C45-8E98-CFE9B6ADDD11}" destId="{B9B8C628-6FB6-4011-ADC4-7AE4AE39D005}" srcOrd="0" destOrd="0" parTransId="{07E8EB64-986A-4A75-AFD3-E399F561E040}" sibTransId="{77A6FC64-F46C-4A6F-9DCE-9D8D0CE67CE4}"/>
    <dgm:cxn modelId="{9844C62E-6C48-4E15-A621-BC1900DD1640}" type="presParOf" srcId="{F69FC200-011F-49D8-94F1-297563BA4B99}" destId="{DA48E84A-4E08-4829-9411-213A6AFC9D5B}" srcOrd="0" destOrd="0" presId="urn:microsoft.com/office/officeart/2005/8/layout/hProcess9"/>
    <dgm:cxn modelId="{AEB8334F-AC60-4BD3-A9B3-2ECD2B71A0DC}" type="presParOf" srcId="{F69FC200-011F-49D8-94F1-297563BA4B99}" destId="{9275039A-B423-4502-AB32-45188A0355F7}" srcOrd="1" destOrd="0" presId="urn:microsoft.com/office/officeart/2005/8/layout/hProcess9"/>
    <dgm:cxn modelId="{1A6A44CE-E297-4A66-8CA5-4C78E1A13EA7}" type="presParOf" srcId="{9275039A-B423-4502-AB32-45188A0355F7}" destId="{812EF6CE-B939-473E-8BCE-86FEC4178961}" srcOrd="0" destOrd="0" presId="urn:microsoft.com/office/officeart/2005/8/layout/hProcess9"/>
    <dgm:cxn modelId="{815BD30C-2F2D-4AC3-8CB6-545F1981FAEF}" type="presParOf" srcId="{9275039A-B423-4502-AB32-45188A0355F7}" destId="{7152E747-5A6E-4378-88FB-82CB14281D0F}" srcOrd="1" destOrd="0" presId="urn:microsoft.com/office/officeart/2005/8/layout/hProcess9"/>
    <dgm:cxn modelId="{844DA5AC-CF85-43BE-B0EE-4549FA25E2DD}" type="presParOf" srcId="{9275039A-B423-4502-AB32-45188A0355F7}" destId="{D2E6FC8F-7A5F-45A1-B82F-EADEEA2BF630}" srcOrd="2" destOrd="0" presId="urn:microsoft.com/office/officeart/2005/8/layout/hProcess9"/>
    <dgm:cxn modelId="{9907DC48-16B5-4617-9282-7682E54F530B}" type="presParOf" srcId="{9275039A-B423-4502-AB32-45188A0355F7}" destId="{C607335C-AE66-400C-B441-609C3FA0FCA0}" srcOrd="3" destOrd="0" presId="urn:microsoft.com/office/officeart/2005/8/layout/hProcess9"/>
    <dgm:cxn modelId="{4C1D7F33-7276-48F6-A43E-F51518421C8C}" type="presParOf" srcId="{9275039A-B423-4502-AB32-45188A0355F7}" destId="{CA65552A-E84E-4279-808F-B8577F8B0483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A1C5034-6319-4F10-B915-8600F4D63CD7}">
      <dsp:nvSpPr>
        <dsp:cNvPr id="0" name=""/>
        <dsp:cNvSpPr/>
      </dsp:nvSpPr>
      <dsp:spPr>
        <a:xfrm rot="5400000">
          <a:off x="2502050" y="-360064"/>
          <a:ext cx="5250011" cy="5250011"/>
        </a:xfrm>
        <a:prstGeom prst="circularArrow">
          <a:avLst>
            <a:gd name="adj1" fmla="val 5310"/>
            <a:gd name="adj2" fmla="val 343918"/>
            <a:gd name="adj3" fmla="val 12695751"/>
            <a:gd name="adj4" fmla="val 18075192"/>
            <a:gd name="adj5" fmla="val 6195"/>
          </a:avLst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>
          <a:noFill/>
        </a:ln>
        <a:effectLst/>
        <a:scene3d>
          <a:camera prst="orthographicFront"/>
          <a:lightRig rig="chilly" dir="t"/>
        </a:scene3d>
        <a:sp3d z="-12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CF0787-BF28-4C02-8BD7-C26E6A97616C}">
      <dsp:nvSpPr>
        <dsp:cNvPr id="0" name=""/>
        <dsp:cNvSpPr/>
      </dsp:nvSpPr>
      <dsp:spPr>
        <a:xfrm>
          <a:off x="5904663" y="1296146"/>
          <a:ext cx="3473665" cy="1736832"/>
        </a:xfrm>
        <a:prstGeom prst="roundRect">
          <a:avLst/>
        </a:prstGeom>
        <a:gradFill flip="none" rotWithShape="1">
          <a:gsLst>
            <a:gs pos="0">
              <a:schemeClr val="accent1">
                <a:lumMod val="40000"/>
                <a:lumOff val="60000"/>
              </a:schemeClr>
            </a:gs>
            <a:gs pos="50000">
              <a:schemeClr val="bg2">
                <a:lumMod val="75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path path="rect">
            <a:fillToRect l="100000" t="100000"/>
          </a:path>
          <a:tileRect r="-100000" b="-100000"/>
        </a:gra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b="1" kern="1200" dirty="0" smtClean="0">
              <a:solidFill>
                <a:schemeClr val="tx1"/>
              </a:solidFill>
            </a:rPr>
            <a:t>General</a:t>
          </a:r>
          <a:endParaRPr lang="es-CR" sz="3200" b="1" kern="1200" dirty="0">
            <a:solidFill>
              <a:schemeClr val="tx1"/>
            </a:solidFill>
          </a:endParaRPr>
        </a:p>
      </dsp:txBody>
      <dsp:txXfrm>
        <a:off x="5904663" y="1296146"/>
        <a:ext cx="3473665" cy="1736832"/>
      </dsp:txXfrm>
    </dsp:sp>
    <dsp:sp modelId="{3F1812C4-7918-429C-9051-9D36132F55AD}">
      <dsp:nvSpPr>
        <dsp:cNvPr id="0" name=""/>
        <dsp:cNvSpPr/>
      </dsp:nvSpPr>
      <dsp:spPr>
        <a:xfrm>
          <a:off x="1296151" y="1368151"/>
          <a:ext cx="3473665" cy="1736832"/>
        </a:xfrm>
        <a:prstGeom prst="roundRect">
          <a:avLst/>
        </a:prstGeom>
        <a:gradFill flip="none" rotWithShape="1">
          <a:gsLst>
            <a:gs pos="0">
              <a:schemeClr val="accent1">
                <a:lumMod val="40000"/>
                <a:lumOff val="60000"/>
              </a:schemeClr>
            </a:gs>
            <a:gs pos="50000">
              <a:schemeClr val="bg2">
                <a:lumMod val="75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path path="rect">
            <a:fillToRect l="100000" t="100000"/>
          </a:path>
          <a:tileRect r="-100000" b="-100000"/>
        </a:gra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b="1" kern="1200" dirty="0" smtClean="0">
              <a:solidFill>
                <a:schemeClr val="tx1"/>
              </a:solidFill>
            </a:rPr>
            <a:t>Específicos</a:t>
          </a:r>
          <a:endParaRPr lang="es-CR" sz="3200" b="1" kern="1200" dirty="0">
            <a:solidFill>
              <a:schemeClr val="tx1"/>
            </a:solidFill>
          </a:endParaRPr>
        </a:p>
      </dsp:txBody>
      <dsp:txXfrm>
        <a:off x="1296151" y="1368151"/>
        <a:ext cx="3473665" cy="173683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2853FAF-A643-4F23-A05B-08CE6D3A405D}">
      <dsp:nvSpPr>
        <dsp:cNvPr id="0" name=""/>
        <dsp:cNvSpPr/>
      </dsp:nvSpPr>
      <dsp:spPr>
        <a:xfrm>
          <a:off x="1587610" y="2592287"/>
          <a:ext cx="3389413" cy="2633413"/>
        </a:xfrm>
        <a:prstGeom prst="gear9">
          <a:avLst/>
        </a:prstGeom>
        <a:solidFill>
          <a:srgbClr val="5EB4C0"/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>
              <a:solidFill>
                <a:schemeClr val="tx1"/>
              </a:solidFill>
            </a:rPr>
            <a:t>Alcance Temporal</a:t>
          </a:r>
          <a:endParaRPr lang="es-CR" sz="2000" b="1" kern="1200" dirty="0">
            <a:solidFill>
              <a:schemeClr val="tx1"/>
            </a:solidFill>
          </a:endParaRPr>
        </a:p>
      </dsp:txBody>
      <dsp:txXfrm>
        <a:off x="1587610" y="2592287"/>
        <a:ext cx="3389413" cy="2633413"/>
      </dsp:txXfrm>
    </dsp:sp>
    <dsp:sp modelId="{6ABFFD90-4B63-44FF-9B01-2940CE87A60D}">
      <dsp:nvSpPr>
        <dsp:cNvPr id="0" name=""/>
        <dsp:cNvSpPr/>
      </dsp:nvSpPr>
      <dsp:spPr>
        <a:xfrm>
          <a:off x="0" y="1944211"/>
          <a:ext cx="2465027" cy="1915209"/>
        </a:xfrm>
        <a:prstGeom prst="gear6">
          <a:avLst/>
        </a:prstGeom>
        <a:solidFill>
          <a:schemeClr val="accent1"/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>
              <a:solidFill>
                <a:schemeClr val="tx1"/>
              </a:solidFill>
            </a:rPr>
            <a:t>Enfoque</a:t>
          </a:r>
          <a:endParaRPr lang="es-CR" sz="2000" b="1" kern="1200" dirty="0">
            <a:solidFill>
              <a:schemeClr val="tx1"/>
            </a:solidFill>
          </a:endParaRPr>
        </a:p>
      </dsp:txBody>
      <dsp:txXfrm>
        <a:off x="0" y="1944211"/>
        <a:ext cx="2465027" cy="1915209"/>
      </dsp:txXfrm>
    </dsp:sp>
    <dsp:sp modelId="{AA397576-3FF3-4E33-A575-EECD8CE71B1D}">
      <dsp:nvSpPr>
        <dsp:cNvPr id="0" name=""/>
        <dsp:cNvSpPr/>
      </dsp:nvSpPr>
      <dsp:spPr>
        <a:xfrm rot="20930235">
          <a:off x="1259621" y="792093"/>
          <a:ext cx="2820361" cy="1802750"/>
        </a:xfrm>
        <a:prstGeom prst="gear6">
          <a:avLst/>
        </a:prstGeom>
        <a:solidFill>
          <a:srgbClr val="5EB4C0"/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>
              <a:solidFill>
                <a:schemeClr val="tx1"/>
              </a:solidFill>
            </a:rPr>
            <a:t>Profundidad</a:t>
          </a:r>
          <a:endParaRPr lang="es-CR" sz="2000" b="1" kern="1200" dirty="0">
            <a:solidFill>
              <a:schemeClr val="tx1"/>
            </a:solidFill>
          </a:endParaRPr>
        </a:p>
      </dsp:txBody>
      <dsp:txXfrm rot="230235">
        <a:off x="1938567" y="1127132"/>
        <a:ext cx="1462471" cy="1132673"/>
      </dsp:txXfrm>
    </dsp:sp>
    <dsp:sp modelId="{C55B7D9F-0A6C-4E67-B220-99571DCE5BE9}">
      <dsp:nvSpPr>
        <dsp:cNvPr id="0" name=""/>
        <dsp:cNvSpPr/>
      </dsp:nvSpPr>
      <dsp:spPr>
        <a:xfrm>
          <a:off x="2195720" y="2146474"/>
          <a:ext cx="3370768" cy="3370768"/>
        </a:xfrm>
        <a:prstGeom prst="circularArrow">
          <a:avLst>
            <a:gd name="adj1" fmla="val 4687"/>
            <a:gd name="adj2" fmla="val 299029"/>
            <a:gd name="adj3" fmla="val 2528726"/>
            <a:gd name="adj4" fmla="val 15834479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700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361085B-9B5B-44BC-8469-40F0DBD139FD}">
      <dsp:nvSpPr>
        <dsp:cNvPr id="0" name=""/>
        <dsp:cNvSpPr/>
      </dsp:nvSpPr>
      <dsp:spPr>
        <a:xfrm>
          <a:off x="-1" y="720087"/>
          <a:ext cx="2449074" cy="2449074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rgbClr val="5EB4C0"/>
        </a:solidFill>
        <a:ln>
          <a:noFill/>
        </a:ln>
        <a:effectLst/>
        <a:scene3d>
          <a:camera prst="orthographicFront"/>
          <a:lightRig rig="chilly" dir="t"/>
        </a:scene3d>
        <a:sp3d z="-700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C8E3E6-224C-4242-8C27-31C46F378363}">
      <dsp:nvSpPr>
        <dsp:cNvPr id="0" name=""/>
        <dsp:cNvSpPr/>
      </dsp:nvSpPr>
      <dsp:spPr>
        <a:xfrm>
          <a:off x="1115615" y="-288038"/>
          <a:ext cx="2640595" cy="2640595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700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3D39A5B-6EC6-46D6-B0E8-37463DDB31F6}">
      <dsp:nvSpPr>
        <dsp:cNvPr id="0" name=""/>
        <dsp:cNvSpPr/>
      </dsp:nvSpPr>
      <dsp:spPr>
        <a:xfrm>
          <a:off x="1656184" y="2664294"/>
          <a:ext cx="3081944" cy="3110738"/>
        </a:xfrm>
        <a:prstGeom prst="gear9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>
              <a:solidFill>
                <a:schemeClr val="tx1"/>
              </a:solidFill>
            </a:rPr>
            <a:t>Consideraciones Éticas</a:t>
          </a:r>
          <a:endParaRPr lang="es-CR" sz="2000" b="1" kern="1200" dirty="0">
            <a:solidFill>
              <a:schemeClr val="tx1"/>
            </a:solidFill>
          </a:endParaRPr>
        </a:p>
      </dsp:txBody>
      <dsp:txXfrm>
        <a:off x="1656184" y="2664294"/>
        <a:ext cx="3081944" cy="3110738"/>
      </dsp:txXfrm>
    </dsp:sp>
    <dsp:sp modelId="{A136407C-5002-47DC-BF5B-AD788CB72953}">
      <dsp:nvSpPr>
        <dsp:cNvPr id="0" name=""/>
        <dsp:cNvSpPr/>
      </dsp:nvSpPr>
      <dsp:spPr>
        <a:xfrm>
          <a:off x="0" y="2016230"/>
          <a:ext cx="2416593" cy="1843404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>
              <a:solidFill>
                <a:schemeClr val="tx1"/>
              </a:solidFill>
            </a:rPr>
            <a:t>Variables Utilizadas</a:t>
          </a:r>
          <a:endParaRPr lang="es-CR" sz="2000" b="1" kern="1200" dirty="0">
            <a:solidFill>
              <a:schemeClr val="tx1"/>
            </a:solidFill>
          </a:endParaRPr>
        </a:p>
      </dsp:txBody>
      <dsp:txXfrm>
        <a:off x="0" y="2016230"/>
        <a:ext cx="2416593" cy="1843404"/>
      </dsp:txXfrm>
    </dsp:sp>
    <dsp:sp modelId="{1A8875AC-DF08-47E0-A34E-E92E179A8A9A}">
      <dsp:nvSpPr>
        <dsp:cNvPr id="0" name=""/>
        <dsp:cNvSpPr/>
      </dsp:nvSpPr>
      <dsp:spPr>
        <a:xfrm rot="20889006">
          <a:off x="1308180" y="831428"/>
          <a:ext cx="2468225" cy="1628760"/>
        </a:xfrm>
        <a:prstGeom prst="gear6">
          <a:avLst/>
        </a:prstGeom>
        <a:solidFill>
          <a:srgbClr val="5EB4C0"/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>
              <a:solidFill>
                <a:schemeClr val="tx1"/>
              </a:solidFill>
            </a:rPr>
            <a:t>Población</a:t>
          </a:r>
          <a:endParaRPr lang="es-CR" sz="2000" b="1" kern="1200" dirty="0">
            <a:solidFill>
              <a:schemeClr val="tx1"/>
            </a:solidFill>
          </a:endParaRPr>
        </a:p>
      </dsp:txBody>
      <dsp:txXfrm rot="189006">
        <a:off x="1899325" y="1138872"/>
        <a:ext cx="1285935" cy="1013872"/>
      </dsp:txXfrm>
    </dsp:sp>
    <dsp:sp modelId="{613573F7-2725-4059-8F42-C771A708FB39}">
      <dsp:nvSpPr>
        <dsp:cNvPr id="0" name=""/>
        <dsp:cNvSpPr/>
      </dsp:nvSpPr>
      <dsp:spPr>
        <a:xfrm>
          <a:off x="1687636" y="2376268"/>
          <a:ext cx="3244392" cy="3244392"/>
        </a:xfrm>
        <a:prstGeom prst="circularArrow">
          <a:avLst>
            <a:gd name="adj1" fmla="val 4688"/>
            <a:gd name="adj2" fmla="val 299029"/>
            <a:gd name="adj3" fmla="val 2525252"/>
            <a:gd name="adj4" fmla="val 15841841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700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6038EAA-0DC9-4B02-967D-944C08185090}">
      <dsp:nvSpPr>
        <dsp:cNvPr id="0" name=""/>
        <dsp:cNvSpPr/>
      </dsp:nvSpPr>
      <dsp:spPr>
        <a:xfrm>
          <a:off x="-144025" y="1656192"/>
          <a:ext cx="2357253" cy="2357253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700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B312B68-DF5A-4844-8DCE-80260CCB7B95}">
      <dsp:nvSpPr>
        <dsp:cNvPr id="0" name=""/>
        <dsp:cNvSpPr/>
      </dsp:nvSpPr>
      <dsp:spPr>
        <a:xfrm>
          <a:off x="1656180" y="-72017"/>
          <a:ext cx="2541594" cy="2541594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bg2">
            <a:lumMod val="7500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700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8448F72-CF21-40C6-AEC1-0D0EAFBAA1D6}">
      <dsp:nvSpPr>
        <dsp:cNvPr id="0" name=""/>
        <dsp:cNvSpPr/>
      </dsp:nvSpPr>
      <dsp:spPr>
        <a:xfrm>
          <a:off x="1821805" y="0"/>
          <a:ext cx="5043190" cy="5043190"/>
        </a:xfrm>
        <a:prstGeom prst="diamond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>
          <a:noFill/>
        </a:ln>
        <a:effectLst/>
        <a:scene3d>
          <a:camera prst="orthographicFront"/>
          <a:lightRig rig="chilly" dir="t"/>
        </a:scene3d>
        <a:sp3d z="-12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D54F26F-E9A0-4FEF-841A-06207D6FFF11}">
      <dsp:nvSpPr>
        <dsp:cNvPr id="0" name=""/>
        <dsp:cNvSpPr/>
      </dsp:nvSpPr>
      <dsp:spPr>
        <a:xfrm>
          <a:off x="522782" y="74641"/>
          <a:ext cx="1966844" cy="1966844"/>
        </a:xfrm>
        <a:prstGeom prst="roundRect">
          <a:avLst/>
        </a:prstGeom>
        <a:solidFill>
          <a:schemeClr val="bg2">
            <a:lumMod val="90000"/>
          </a:schemeClr>
        </a:solidFill>
        <a:ln>
          <a:solidFill>
            <a:srgbClr val="5EB4C0"/>
          </a:solidFill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400" b="1" kern="1200" dirty="0" smtClean="0">
              <a:solidFill>
                <a:schemeClr val="tx1"/>
              </a:solidFill>
            </a:rPr>
            <a:t>I Objetivo</a:t>
          </a:r>
          <a:endParaRPr lang="es-CR" sz="3400" kern="1200" dirty="0">
            <a:solidFill>
              <a:schemeClr val="tx1"/>
            </a:solidFill>
          </a:endParaRPr>
        </a:p>
      </dsp:txBody>
      <dsp:txXfrm>
        <a:off x="522782" y="74641"/>
        <a:ext cx="1966844" cy="1966844"/>
      </dsp:txXfrm>
    </dsp:sp>
    <dsp:sp modelId="{95406C27-C497-4A1F-9909-62381E7D5C94}">
      <dsp:nvSpPr>
        <dsp:cNvPr id="0" name=""/>
        <dsp:cNvSpPr/>
      </dsp:nvSpPr>
      <dsp:spPr>
        <a:xfrm>
          <a:off x="6571463" y="74641"/>
          <a:ext cx="1966844" cy="1966844"/>
        </a:xfrm>
        <a:prstGeom prst="roundRect">
          <a:avLst/>
        </a:prstGeom>
        <a:solidFill>
          <a:schemeClr val="bg2">
            <a:lumMod val="90000"/>
          </a:schemeClr>
        </a:solidFill>
        <a:ln>
          <a:solidFill>
            <a:srgbClr val="5EB4C0"/>
          </a:solidFill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400" b="1" kern="1200" dirty="0" smtClean="0">
              <a:solidFill>
                <a:schemeClr val="tx1"/>
              </a:solidFill>
            </a:rPr>
            <a:t>II Objetivo</a:t>
          </a:r>
          <a:endParaRPr lang="es-CR" sz="3400" kern="1200" dirty="0">
            <a:solidFill>
              <a:schemeClr val="tx1"/>
            </a:solidFill>
          </a:endParaRPr>
        </a:p>
      </dsp:txBody>
      <dsp:txXfrm>
        <a:off x="6571463" y="74641"/>
        <a:ext cx="1966844" cy="1966844"/>
      </dsp:txXfrm>
    </dsp:sp>
    <dsp:sp modelId="{4326FE86-2CD6-4F8C-8C45-C9B448D7F324}">
      <dsp:nvSpPr>
        <dsp:cNvPr id="0" name=""/>
        <dsp:cNvSpPr/>
      </dsp:nvSpPr>
      <dsp:spPr>
        <a:xfrm>
          <a:off x="378770" y="2954952"/>
          <a:ext cx="1966844" cy="1966844"/>
        </a:xfrm>
        <a:prstGeom prst="roundRect">
          <a:avLst/>
        </a:prstGeom>
        <a:solidFill>
          <a:schemeClr val="bg2">
            <a:lumMod val="90000"/>
          </a:schemeClr>
        </a:solidFill>
        <a:ln>
          <a:solidFill>
            <a:srgbClr val="5EB4C0"/>
          </a:solidFill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400" b="1" kern="1200" dirty="0" smtClean="0">
              <a:solidFill>
                <a:schemeClr val="tx1"/>
              </a:solidFill>
            </a:rPr>
            <a:t>III Objetivo</a:t>
          </a:r>
          <a:endParaRPr lang="es-CR" sz="3400" kern="1200" dirty="0">
            <a:solidFill>
              <a:schemeClr val="tx1"/>
            </a:solidFill>
          </a:endParaRPr>
        </a:p>
      </dsp:txBody>
      <dsp:txXfrm>
        <a:off x="378770" y="2954952"/>
        <a:ext cx="1966844" cy="1966844"/>
      </dsp:txXfrm>
    </dsp:sp>
    <dsp:sp modelId="{90255345-A095-4A70-9861-FDF6C0E01B6A}">
      <dsp:nvSpPr>
        <dsp:cNvPr id="0" name=""/>
        <dsp:cNvSpPr/>
      </dsp:nvSpPr>
      <dsp:spPr>
        <a:xfrm>
          <a:off x="6571463" y="3026958"/>
          <a:ext cx="1966844" cy="1966844"/>
        </a:xfrm>
        <a:prstGeom prst="roundRect">
          <a:avLst/>
        </a:prstGeom>
        <a:solidFill>
          <a:schemeClr val="bg2">
            <a:lumMod val="90000"/>
          </a:schemeClr>
        </a:solidFill>
        <a:ln>
          <a:solidFill>
            <a:srgbClr val="5EB4C0"/>
          </a:solidFill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400" b="1" kern="1200" dirty="0" smtClean="0">
              <a:solidFill>
                <a:schemeClr val="tx1"/>
              </a:solidFill>
            </a:rPr>
            <a:t>IV Objetivo</a:t>
          </a:r>
          <a:endParaRPr lang="es-CR" sz="3400" kern="1200" dirty="0">
            <a:solidFill>
              <a:schemeClr val="tx1"/>
            </a:solidFill>
          </a:endParaRPr>
        </a:p>
      </dsp:txBody>
      <dsp:txXfrm>
        <a:off x="6571463" y="3026958"/>
        <a:ext cx="1966844" cy="1966844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A48E84A-4E08-4829-9411-213A6AFC9D5B}">
      <dsp:nvSpPr>
        <dsp:cNvPr id="0" name=""/>
        <dsp:cNvSpPr/>
      </dsp:nvSpPr>
      <dsp:spPr>
        <a:xfrm>
          <a:off x="2" y="0"/>
          <a:ext cx="8812083" cy="5256583"/>
        </a:xfrm>
        <a:prstGeom prst="rightArrow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2EF6CE-B939-473E-8BCE-86FEC4178961}">
      <dsp:nvSpPr>
        <dsp:cNvPr id="0" name=""/>
        <dsp:cNvSpPr/>
      </dsp:nvSpPr>
      <dsp:spPr>
        <a:xfrm>
          <a:off x="0" y="288029"/>
          <a:ext cx="2368448" cy="4680525"/>
        </a:xfrm>
        <a:prstGeom prst="roundRect">
          <a:avLst/>
        </a:prstGeom>
        <a:blipFill rotWithShape="0">
          <a:blip xmlns:r="http://schemas.openxmlformats.org/officeDocument/2006/relationships" r:embed="rId2"/>
          <a:tile tx="0" ty="0" sx="100000" sy="100000" flip="none" algn="tl"/>
        </a:blipFill>
        <a:ln w="38100" cap="flat" cmpd="sng" algn="ctr">
          <a:solidFill>
            <a:schemeClr val="accent6">
              <a:lumMod val="40000"/>
              <a:lumOff val="6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>
              <a:solidFill>
                <a:schemeClr val="tx1"/>
              </a:solidFill>
              <a:effectLst/>
            </a:rPr>
            <a:t>La propagación del  VIH, no tiene relación directa con la cantidad de parejas sexuales que se presenten.</a:t>
          </a:r>
          <a:endParaRPr lang="es-CR" sz="2200" kern="1200" dirty="0">
            <a:solidFill>
              <a:schemeClr val="tx1"/>
            </a:solidFill>
            <a:effectLst/>
          </a:endParaRPr>
        </a:p>
      </dsp:txBody>
      <dsp:txXfrm>
        <a:off x="0" y="288029"/>
        <a:ext cx="2368448" cy="4680525"/>
      </dsp:txXfrm>
    </dsp:sp>
    <dsp:sp modelId="{D2E6FC8F-7A5F-45A1-B82F-EADEEA2BF630}">
      <dsp:nvSpPr>
        <dsp:cNvPr id="0" name=""/>
        <dsp:cNvSpPr/>
      </dsp:nvSpPr>
      <dsp:spPr>
        <a:xfrm>
          <a:off x="2664297" y="216024"/>
          <a:ext cx="2934791" cy="4824534"/>
        </a:xfrm>
        <a:prstGeom prst="roundRect">
          <a:avLst/>
        </a:prstGeom>
        <a:blipFill rotWithShape="0">
          <a:blip xmlns:r="http://schemas.openxmlformats.org/officeDocument/2006/relationships" r:embed="rId2"/>
          <a:tile tx="0" ty="0" sx="100000" sy="100000" flip="none" algn="tl"/>
        </a:blipFill>
        <a:ln w="38100" cap="flat" cmpd="sng" algn="ctr">
          <a:solidFill>
            <a:schemeClr val="accent6">
              <a:lumMod val="40000"/>
              <a:lumOff val="6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2200" kern="1200" dirty="0" smtClean="0">
              <a:solidFill>
                <a:schemeClr val="tx1"/>
              </a:solidFill>
              <a:effectLst/>
            </a:rPr>
            <a:t>Las principales vulnerabilidades de estas mujeres predominan en el aspecto social, debido a que las inequidades de género se reflejan en el proceso de transmisión de la infección. </a:t>
          </a:r>
          <a:endParaRPr lang="es-CR" sz="2200" kern="1200" dirty="0">
            <a:solidFill>
              <a:schemeClr val="tx1"/>
            </a:solidFill>
            <a:effectLst/>
          </a:endParaRPr>
        </a:p>
      </dsp:txBody>
      <dsp:txXfrm>
        <a:off x="2664297" y="216024"/>
        <a:ext cx="2934791" cy="4824534"/>
      </dsp:txXfrm>
    </dsp:sp>
    <dsp:sp modelId="{CA65552A-E84E-4279-808F-B8577F8B0483}">
      <dsp:nvSpPr>
        <dsp:cNvPr id="0" name=""/>
        <dsp:cNvSpPr/>
      </dsp:nvSpPr>
      <dsp:spPr>
        <a:xfrm>
          <a:off x="5834538" y="216024"/>
          <a:ext cx="2493430" cy="4824534"/>
        </a:xfrm>
        <a:prstGeom prst="roundRect">
          <a:avLst/>
        </a:prstGeom>
        <a:blipFill rotWithShape="0">
          <a:blip xmlns:r="http://schemas.openxmlformats.org/officeDocument/2006/relationships" r:embed="rId2"/>
          <a:tile tx="0" ty="0" sx="100000" sy="100000" flip="none" algn="tl"/>
        </a:blipFill>
        <a:ln w="38100" cap="flat" cmpd="sng" algn="ctr">
          <a:solidFill>
            <a:schemeClr val="accent6">
              <a:lumMod val="40000"/>
              <a:lumOff val="6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2200" kern="1200" dirty="0" smtClean="0">
              <a:solidFill>
                <a:schemeClr val="tx1"/>
              </a:solidFill>
              <a:effectLst/>
            </a:rPr>
            <a:t>Agruparse por  intereses comunes ha motivado a  dichas mujeres ha incorporarse desde su condición a una sociedad que en ocasiones no es lo más justa y respetable.</a:t>
          </a:r>
          <a:endParaRPr lang="es-CR" sz="2200" kern="1200" dirty="0">
            <a:solidFill>
              <a:schemeClr val="tx1"/>
            </a:solidFill>
            <a:effectLst/>
          </a:endParaRPr>
        </a:p>
      </dsp:txBody>
      <dsp:txXfrm>
        <a:off x="5834538" y="216024"/>
        <a:ext cx="2493430" cy="48245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28 Título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16" name="15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98051-271B-4D0B-B6CD-AD68727613E0}" type="datetimeFigureOut">
              <a:rPr lang="es-CR" smtClean="0"/>
              <a:pPr/>
              <a:t>13/09/2010</a:t>
            </a:fld>
            <a:endParaRPr lang="es-CR"/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15" name="1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5BAE1AE-10F7-4FBD-9425-24A8CC3F8DC1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98051-271B-4D0B-B6CD-AD68727613E0}" type="datetimeFigureOut">
              <a:rPr lang="es-CR" smtClean="0"/>
              <a:pPr/>
              <a:t>13/09/2010</a:t>
            </a:fld>
            <a:endParaRPr lang="es-C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AE1AE-10F7-4FBD-9425-24A8CC3F8DC1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98051-271B-4D0B-B6CD-AD68727613E0}" type="datetimeFigureOut">
              <a:rPr lang="es-CR" smtClean="0"/>
              <a:pPr/>
              <a:t>13/09/2010</a:t>
            </a:fld>
            <a:endParaRPr lang="es-C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AE1AE-10F7-4FBD-9425-24A8CC3F8DC1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7" name="26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98051-271B-4D0B-B6CD-AD68727613E0}" type="datetimeFigureOut">
              <a:rPr lang="es-CR" smtClean="0"/>
              <a:pPr/>
              <a:t>13/09/2010</a:t>
            </a:fld>
            <a:endParaRPr lang="es-CR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s-CR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5BAE1AE-10F7-4FBD-9425-24A8CC3F8DC1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texto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9" name="18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98051-271B-4D0B-B6CD-AD68727613E0}" type="datetimeFigureOut">
              <a:rPr lang="es-CR" smtClean="0"/>
              <a:pPr/>
              <a:t>13/09/2010</a:t>
            </a:fld>
            <a:endParaRPr lang="es-CR"/>
          </a:p>
        </p:txBody>
      </p:sp>
      <p:sp>
        <p:nvSpPr>
          <p:cNvPr id="11" name="1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AE1AE-10F7-4FBD-9425-24A8CC3F8DC1}" type="slidenum">
              <a:rPr lang="es-CR" smtClean="0"/>
              <a:pPr/>
              <a:t>‹Nº›</a:t>
            </a:fld>
            <a:endParaRPr lang="es-CR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1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98051-271B-4D0B-B6CD-AD68727613E0}" type="datetimeFigureOut">
              <a:rPr lang="es-CR" smtClean="0"/>
              <a:pPr/>
              <a:t>13/09/2010</a:t>
            </a:fld>
            <a:endParaRPr lang="es-CR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AE1AE-10F7-4FBD-9425-24A8CC3F8DC1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Título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25" name="24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8" name="27 Marcador de contenido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98051-271B-4D0B-B6CD-AD68727613E0}" type="datetimeFigureOut">
              <a:rPr lang="es-CR" smtClean="0"/>
              <a:pPr/>
              <a:t>13/09/2010</a:t>
            </a:fld>
            <a:endParaRPr lang="es-C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5BAE1AE-10F7-4FBD-9425-24A8CC3F8DC1}" type="slidenum">
              <a:rPr lang="es-CR" smtClean="0"/>
              <a:pPr/>
              <a:t>‹Nº›</a:t>
            </a:fld>
            <a:endParaRPr lang="es-CR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2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98051-271B-4D0B-B6CD-AD68727613E0}" type="datetimeFigureOut">
              <a:rPr lang="es-CR" smtClean="0"/>
              <a:pPr/>
              <a:t>13/09/2010</a:t>
            </a:fld>
            <a:endParaRPr lang="es-CR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AE1AE-10F7-4FBD-9425-24A8CC3F8DC1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98051-271B-4D0B-B6CD-AD68727613E0}" type="datetimeFigureOut">
              <a:rPr lang="es-CR" smtClean="0"/>
              <a:pPr/>
              <a:t>13/09/2010</a:t>
            </a:fld>
            <a:endParaRPr lang="es-CR"/>
          </a:p>
        </p:txBody>
      </p:sp>
      <p:sp>
        <p:nvSpPr>
          <p:cNvPr id="24" name="2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AE1AE-10F7-4FBD-9425-24A8CC3F8DC1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Título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98051-271B-4D0B-B6CD-AD68727613E0}" type="datetimeFigureOut">
              <a:rPr lang="es-CR" smtClean="0"/>
              <a:pPr/>
              <a:t>13/09/2010</a:t>
            </a:fld>
            <a:endParaRPr lang="es-CR"/>
          </a:p>
        </p:txBody>
      </p:sp>
      <p:sp>
        <p:nvSpPr>
          <p:cNvPr id="29" name="2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AE1AE-10F7-4FBD-9425-24A8CC3F8DC1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Marcador de posición de imagen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98051-271B-4D0B-B6CD-AD68727613E0}" type="datetimeFigureOut">
              <a:rPr lang="es-CR" smtClean="0"/>
              <a:pPr/>
              <a:t>13/09/2010</a:t>
            </a:fld>
            <a:endParaRPr lang="es-C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AE1AE-10F7-4FBD-9425-24A8CC3F8DC1}" type="slidenum">
              <a:rPr lang="es-CR" smtClean="0"/>
              <a:pPr/>
              <a:t>‹Nº›</a:t>
            </a:fld>
            <a:endParaRPr lang="es-CR"/>
          </a:p>
        </p:txBody>
      </p:sp>
      <p:sp>
        <p:nvSpPr>
          <p:cNvPr id="17" name="16 Título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89000"/>
            <a:duotone>
              <a:schemeClr val="bg2">
                <a:shade val="30000"/>
                <a:satMod val="455000"/>
              </a:schemeClr>
              <a:schemeClr val="bg2">
                <a:tint val="95000"/>
                <a:satMod val="120000"/>
              </a:schemeClr>
            </a:duotone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7 Marcador de texto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1" name="10 Marcador de fecha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C998051-271B-4D0B-B6CD-AD68727613E0}" type="datetimeFigureOut">
              <a:rPr lang="es-CR" smtClean="0"/>
              <a:pPr/>
              <a:t>13/09/2010</a:t>
            </a:fld>
            <a:endParaRPr lang="es-CR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5BAE1AE-10F7-4FBD-9425-24A8CC3F8DC1}" type="slidenum">
              <a:rPr lang="es-CR" smtClean="0"/>
              <a:pPr/>
              <a:t>‹Nº›</a:t>
            </a:fld>
            <a:endParaRPr lang="es-CR"/>
          </a:p>
        </p:txBody>
      </p:sp>
      <p:sp>
        <p:nvSpPr>
          <p:cNvPr id="10" name="9 Marcador de título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diagramLayout" Target="../diagrams/layout1.xml"/><Relationship Id="rId7" Type="http://schemas.openxmlformats.org/officeDocument/2006/relationships/hyperlink" Target="http://www.google.co.cr/imgres?imgurl=http://gua30.files.wordpress.com/2008/08/vih.jpg&amp;imgrefurl=http://gua30.wordpress.com/2008/08/27/&amp;usg=__vX6Wims59XRUnPyzPL8X8leEbhI=&amp;h=810&amp;w=622&amp;sz=37&amp;hl=es&amp;start=39&amp;itbs=1&amp;tbnid=8jFBpqdYXXBIvM:&amp;tbnh=144&amp;tbnw=111&amp;prev=/images?q=vih+sida&amp;start=20&amp;hl=es&amp;sa=N&amp;gbv=2&amp;ndsp=20&amp;tbs=isch:1" TargetMode="Externa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microsoft.com/office/2007/relationships/diagramDrawing" Target="../diagrams/drawing3.xml"/><Relationship Id="rId3" Type="http://schemas.openxmlformats.org/officeDocument/2006/relationships/diagramLayout" Target="../diagrams/layout2.xml"/><Relationship Id="rId7" Type="http://schemas.openxmlformats.org/officeDocument/2006/relationships/hyperlink" Target="http://www.google.co.cr/imgres?imgurl=http://gua30.files.wordpress.com/2008/08/vih.jpg&amp;imgrefurl=http://gua30.wordpress.com/2008/08/27/&amp;usg=__vX6Wims59XRUnPyzPL8X8leEbhI=&amp;h=810&amp;w=622&amp;sz=37&amp;hl=es&amp;start=39&amp;itbs=1&amp;tbnid=8jFBpqdYXXBIvM:&amp;tbnh=144&amp;tbnw=111&amp;prev=/images?q=vih+sida&amp;start=20&amp;hl=es&amp;sa=N&amp;gbv=2&amp;ndsp=20&amp;tbs=isch:1" TargetMode="External"/><Relationship Id="rId12" Type="http://schemas.openxmlformats.org/officeDocument/2006/relationships/diagramColors" Target="../diagrams/colors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openxmlformats.org/officeDocument/2006/relationships/diagramQuickStyle" Target="../diagrams/quickStyle3.xml"/><Relationship Id="rId5" Type="http://schemas.openxmlformats.org/officeDocument/2006/relationships/diagramColors" Target="../diagrams/colors2.xml"/><Relationship Id="rId10" Type="http://schemas.openxmlformats.org/officeDocument/2006/relationships/diagramLayout" Target="../diagrams/layout3.xml"/><Relationship Id="rId4" Type="http://schemas.openxmlformats.org/officeDocument/2006/relationships/diagramQuickStyle" Target="../diagrams/quickStyle2.xml"/><Relationship Id="rId9" Type="http://schemas.openxmlformats.org/officeDocument/2006/relationships/diagramData" Target="../diagrams/data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diagramLayout" Target="../diagrams/layout4.xml"/><Relationship Id="rId7" Type="http://schemas.openxmlformats.org/officeDocument/2006/relationships/hyperlink" Target="http://www.google.co.cr/imgres?imgurl=http://gua30.files.wordpress.com/2008/08/vih.jpg&amp;imgrefurl=http://gua30.wordpress.com/2008/08/27/&amp;usg=__vX6Wims59XRUnPyzPL8X8leEbhI=&amp;h=810&amp;w=622&amp;sz=37&amp;hl=es&amp;start=39&amp;itbs=1&amp;tbnid=8jFBpqdYXXBIvM:&amp;tbnh=144&amp;tbnw=111&amp;prev=/images?q=vih+sida&amp;start=20&amp;hl=es&amp;sa=N&amp;gbv=2&amp;ndsp=20&amp;tbs=isch:1" TargetMode="Externa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10" Type="http://schemas.openxmlformats.org/officeDocument/2006/relationships/image" Target="../media/image8.jpeg"/><Relationship Id="rId4" Type="http://schemas.openxmlformats.org/officeDocument/2006/relationships/diagramQuickStyle" Target="../diagrams/quickStyle4.xml"/><Relationship Id="rId9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diagramLayout" Target="../diagrams/layout5.xml"/><Relationship Id="rId7" Type="http://schemas.openxmlformats.org/officeDocument/2006/relationships/hyperlink" Target="http://www.google.co.cr/imgres?imgurl=http://gua30.files.wordpress.com/2008/08/vih.jpg&amp;imgrefurl=http://gua30.wordpress.com/2008/08/27/&amp;usg=__vX6Wims59XRUnPyzPL8X8leEbhI=&amp;h=810&amp;w=622&amp;sz=37&amp;hl=es&amp;start=39&amp;itbs=1&amp;tbnid=8jFBpqdYXXBIvM:&amp;tbnh=144&amp;tbnw=111&amp;prev=/images?q=vih+sida&amp;start=20&amp;hl=es&amp;sa=N&amp;gbv=2&amp;ndsp=20&amp;tbs=isch:1" TargetMode="Externa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.cr/imgres?imgurl=http://gua30.files.wordpress.com/2008/08/vih.jpg&amp;imgrefurl=http://gua30.wordpress.com/2008/08/27/&amp;usg=__vX6Wims59XRUnPyzPL8X8leEbhI=&amp;h=810&amp;w=622&amp;sz=37&amp;hl=es&amp;start=39&amp;itbs=1&amp;tbnid=8jFBpqdYXXBIvM:&amp;tbnh=144&amp;tbnw=111&amp;prev=/images?q=vih+sida&amp;start=20&amp;hl=es&amp;sa=N&amp;gbv=2&amp;ndsp=20&amp;tbs=isch:1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body" idx="1"/>
          </p:nvPr>
        </p:nvSpPr>
        <p:spPr>
          <a:xfrm>
            <a:off x="381000" y="4005064"/>
            <a:ext cx="8458200" cy="1584176"/>
          </a:xfrm>
        </p:spPr>
        <p:txBody>
          <a:bodyPr>
            <a:noAutofit/>
          </a:bodyPr>
          <a:lstStyle/>
          <a:p>
            <a:r>
              <a:rPr lang="es-MX" sz="3200" dirty="0" smtClean="0"/>
              <a:t>Investigación</a:t>
            </a:r>
          </a:p>
          <a:p>
            <a:r>
              <a:rPr lang="es-CR" sz="3200" i="1" dirty="0"/>
              <a:t>Caracterización de Madres entre 27 y 60 años que viven con el virus VIH-SIDA de la Asociación de Mujeres Esperanza Viva, 2009</a:t>
            </a:r>
            <a:r>
              <a:rPr lang="es-CR" sz="3200" dirty="0" smtClean="0"/>
              <a:t>.</a:t>
            </a:r>
            <a:endParaRPr lang="es-CR" sz="3200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80475" y="1628800"/>
            <a:ext cx="8686800" cy="2304257"/>
          </a:xfrm>
        </p:spPr>
        <p:txBody>
          <a:bodyPr>
            <a:normAutofit fontScale="90000"/>
          </a:bodyPr>
          <a:lstStyle/>
          <a:p>
            <a:r>
              <a:rPr lang="es-CR" sz="3800" i="1" dirty="0" smtClean="0"/>
              <a:t>II JORNADA INTERNACIONAL</a:t>
            </a:r>
            <a:br>
              <a:rPr lang="es-CR" sz="3800" i="1" dirty="0" smtClean="0"/>
            </a:br>
            <a:r>
              <a:rPr lang="es-CR" sz="3800" i="1" dirty="0" smtClean="0"/>
              <a:t>Y IV JORNADA NACIONAL DE INVESTIGACION EN ENFERMERIA</a:t>
            </a:r>
            <a:r>
              <a:rPr lang="es-CR" dirty="0" smtClean="0"/>
              <a:t/>
            </a:r>
            <a:br>
              <a:rPr lang="es-CR" dirty="0" smtClean="0"/>
            </a:br>
            <a:endParaRPr lang="es-C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6296" y="188640"/>
            <a:ext cx="1616968" cy="1224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88640"/>
            <a:ext cx="1728192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6" name="5 CuadroTexto"/>
          <p:cNvSpPr txBox="1"/>
          <p:nvPr/>
        </p:nvSpPr>
        <p:spPr>
          <a:xfrm>
            <a:off x="3131840" y="6021288"/>
            <a:ext cx="3312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/>
              <a:t>Octubre, 2010</a:t>
            </a:r>
            <a:endParaRPr lang="es-CR" sz="24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243608"/>
          </a:xfrm>
        </p:spPr>
        <p:txBody>
          <a:bodyPr/>
          <a:lstStyle/>
          <a:p>
            <a:pPr algn="ctr"/>
            <a:r>
              <a:rPr lang="es-MX" dirty="0" smtClean="0"/>
              <a:t>Objetivos de la investigación</a:t>
            </a:r>
            <a:endParaRPr lang="es-CR" dirty="0"/>
          </a:p>
        </p:txBody>
      </p:sp>
      <p:graphicFrame>
        <p:nvGraphicFramePr>
          <p:cNvPr id="6" name="5 Marcador de contenido"/>
          <p:cNvGraphicFramePr>
            <a:graphicFrameLocks noGrp="1"/>
          </p:cNvGraphicFramePr>
          <p:nvPr>
            <p:ph idx="1"/>
          </p:nvPr>
        </p:nvGraphicFramePr>
        <p:xfrm>
          <a:off x="-828600" y="1844824"/>
          <a:ext cx="10801200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5" descr="http://t1.gstatic.com/images?q=tbn:8jFBpqdYXXBIvM:http://gua30.files.wordpress.com/2008/08/vih.jp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604448" y="188640"/>
            <a:ext cx="539552" cy="476671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4800" y="260648"/>
            <a:ext cx="8686800" cy="1296144"/>
          </a:xfrm>
        </p:spPr>
        <p:txBody>
          <a:bodyPr/>
          <a:lstStyle/>
          <a:p>
            <a:r>
              <a:rPr lang="es-MX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Metodología</a:t>
            </a:r>
            <a:endParaRPr lang="es-C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0" y="1340768"/>
          <a:ext cx="4788024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5" descr="http://t1.gstatic.com/images?q=tbn:8jFBpqdYXXBIvM:http://gua30.files.wordpress.com/2008/08/vih.jp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604448" y="188640"/>
            <a:ext cx="539552" cy="476671"/>
          </a:xfrm>
          <a:prstGeom prst="rect">
            <a:avLst/>
          </a:prstGeom>
          <a:noFill/>
          <a:effectLst>
            <a:softEdge rad="63500"/>
          </a:effectLst>
        </p:spPr>
      </p:pic>
      <p:graphicFrame>
        <p:nvGraphicFramePr>
          <p:cNvPr id="8" name="7 Diagrama"/>
          <p:cNvGraphicFramePr/>
          <p:nvPr/>
        </p:nvGraphicFramePr>
        <p:xfrm>
          <a:off x="4211960" y="-171400"/>
          <a:ext cx="4608512" cy="67687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387624"/>
          </a:xfrm>
        </p:spPr>
        <p:txBody>
          <a:bodyPr>
            <a:normAutofit/>
          </a:bodyPr>
          <a:lstStyle/>
          <a:p>
            <a:pPr algn="ctr"/>
            <a:r>
              <a:rPr lang="es-MX" dirty="0" smtClean="0"/>
              <a:t>Resultados</a:t>
            </a:r>
            <a:br>
              <a:rPr lang="es-MX" dirty="0" smtClean="0"/>
            </a:br>
            <a:endParaRPr lang="es-CR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304800" y="1554162"/>
          <a:ext cx="8686800" cy="50431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5" descr="http://t1.gstatic.com/images?q=tbn:8jFBpqdYXXBIvM:http://gua30.files.wordpress.com/2008/08/vih.jp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604448" y="188640"/>
            <a:ext cx="539552" cy="476671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563888" y="3068960"/>
            <a:ext cx="2314575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sp>
        <p:nvSpPr>
          <p:cNvPr id="7" name="6 Flecha curvada hacia abajo"/>
          <p:cNvSpPr/>
          <p:nvPr/>
        </p:nvSpPr>
        <p:spPr>
          <a:xfrm>
            <a:off x="5364088" y="1700808"/>
            <a:ext cx="1368152" cy="1152128"/>
          </a:xfrm>
          <a:prstGeom prst="curvedDownArrow">
            <a:avLst/>
          </a:prstGeom>
          <a:blipFill>
            <a:blip r:embed="rId10" cstate="print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>
              <a:solidFill>
                <a:schemeClr val="tx1"/>
              </a:solidFill>
            </a:endParaRPr>
          </a:p>
        </p:txBody>
      </p:sp>
      <p:sp>
        <p:nvSpPr>
          <p:cNvPr id="8" name="7 Flecha curvada hacia abajo"/>
          <p:cNvSpPr/>
          <p:nvPr/>
        </p:nvSpPr>
        <p:spPr>
          <a:xfrm flipH="1">
            <a:off x="2699792" y="1700808"/>
            <a:ext cx="1440160" cy="1152128"/>
          </a:xfrm>
          <a:prstGeom prst="curvedDownArrow">
            <a:avLst/>
          </a:prstGeom>
          <a:blipFill>
            <a:blip r:embed="rId10" cstate="print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>
              <a:solidFill>
                <a:schemeClr val="tx1"/>
              </a:solidFill>
            </a:endParaRPr>
          </a:p>
        </p:txBody>
      </p:sp>
      <p:sp>
        <p:nvSpPr>
          <p:cNvPr id="9" name="8 Flecha curvada hacia abajo"/>
          <p:cNvSpPr/>
          <p:nvPr/>
        </p:nvSpPr>
        <p:spPr>
          <a:xfrm flipV="1">
            <a:off x="5508104" y="5085184"/>
            <a:ext cx="1296144" cy="1296144"/>
          </a:xfrm>
          <a:prstGeom prst="curvedDownArrow">
            <a:avLst/>
          </a:prstGeom>
          <a:blipFill>
            <a:blip r:embed="rId10" cstate="print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>
              <a:solidFill>
                <a:schemeClr val="tx1"/>
              </a:solidFill>
            </a:endParaRPr>
          </a:p>
        </p:txBody>
      </p:sp>
      <p:sp>
        <p:nvSpPr>
          <p:cNvPr id="10" name="9 Flecha curvada hacia abajo"/>
          <p:cNvSpPr/>
          <p:nvPr/>
        </p:nvSpPr>
        <p:spPr>
          <a:xfrm flipH="1" flipV="1">
            <a:off x="2627784" y="5157192"/>
            <a:ext cx="1224136" cy="1296144"/>
          </a:xfrm>
          <a:prstGeom prst="curvedDownArrow">
            <a:avLst/>
          </a:prstGeom>
          <a:blipFill>
            <a:blip r:embed="rId10" cstate="print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1296144"/>
          </a:xfrm>
        </p:spPr>
        <p:txBody>
          <a:bodyPr/>
          <a:lstStyle/>
          <a:p>
            <a:r>
              <a:rPr lang="es-MX" dirty="0" smtClean="0"/>
              <a:t>Conclusiones</a:t>
            </a:r>
            <a:endParaRPr lang="es-CR" dirty="0"/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179512" y="1268760"/>
          <a:ext cx="8812088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5" descr="http://t1.gstatic.com/images?q=tbn:8jFBpqdYXXBIvM:http://gua30.files.wordpress.com/2008/08/vih.jp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604448" y="188640"/>
            <a:ext cx="539552" cy="476671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alcambio.files.wordpress.com/2009/08/muj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315616"/>
          </a:xfrm>
        </p:spPr>
        <p:txBody>
          <a:bodyPr>
            <a:normAutofit/>
          </a:bodyPr>
          <a:lstStyle/>
          <a:p>
            <a:pPr algn="ctr"/>
            <a:r>
              <a:rPr lang="es-MX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Propuesta  para la Práctica de enfermería</a:t>
            </a:r>
            <a:endParaRPr lang="es-CR" dirty="0">
              <a:solidFill>
                <a:schemeClr val="bg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pic>
        <p:nvPicPr>
          <p:cNvPr id="5" name="Picture 5" descr="http://t1.gstatic.com/images?q=tbn:8jFBpqdYXXBIvM:http://gua30.files.wordpress.com/2008/08/vih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04448" y="188640"/>
            <a:ext cx="539552" cy="476671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24000" y="-1143000"/>
            <a:ext cx="12192000" cy="800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3995936" y="4869160"/>
            <a:ext cx="5867400" cy="648072"/>
          </a:xfrm>
        </p:spPr>
        <p:txBody>
          <a:bodyPr/>
          <a:lstStyle/>
          <a:p>
            <a:r>
              <a:rPr lang="es-MX" sz="3200" dirty="0" smtClean="0">
                <a:solidFill>
                  <a:schemeClr val="bg1"/>
                </a:solidFill>
              </a:rPr>
              <a:t>Muchas Gracias</a:t>
            </a:r>
            <a:endParaRPr lang="es-CR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iajes">
  <a:themeElements>
    <a:clrScheme name="Viajes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Viaj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Papel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2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3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172</TotalTime>
  <Words>142</Words>
  <Application>Microsoft Office PowerPoint</Application>
  <PresentationFormat>Presentación en pantalla (4:3)</PresentationFormat>
  <Paragraphs>25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8" baseType="lpstr">
      <vt:lpstr>Viajes</vt:lpstr>
      <vt:lpstr>II JORNADA INTERNACIONAL Y IV JORNADA NACIONAL DE INVESTIGACION EN ENFERMERIA </vt:lpstr>
      <vt:lpstr>Objetivos de la investigación</vt:lpstr>
      <vt:lpstr>Metodología</vt:lpstr>
      <vt:lpstr>Resultados </vt:lpstr>
      <vt:lpstr>Conclusiones</vt:lpstr>
      <vt:lpstr>Propuesta  para la Práctica de enfermería</vt:lpstr>
      <vt:lpstr>Muchas Gracias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II JORNADA INTERNACIONAL Y IV JORNADA NACIONAL DE INVESTIGACION EN ENFERMERIA</dc:title>
  <dc:creator>Allan Rodriguez</dc:creator>
  <cp:lastModifiedBy>Mary Meza</cp:lastModifiedBy>
  <cp:revision>17</cp:revision>
  <dcterms:created xsi:type="dcterms:W3CDTF">2010-09-13T04:21:16Z</dcterms:created>
  <dcterms:modified xsi:type="dcterms:W3CDTF">2010-09-13T17:21:25Z</dcterms:modified>
</cp:coreProperties>
</file>